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</p:sldMasterIdLst>
  <p:notesMasterIdLst>
    <p:notesMasterId r:id="rId7"/>
  </p:notesMasterIdLst>
  <p:handoutMasterIdLst>
    <p:handoutMasterId r:id="rId8"/>
  </p:handoutMasterIdLst>
  <p:sldIdLst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9" autoAdjust="0"/>
    <p:restoredTop sz="86549" autoAdjust="0"/>
  </p:normalViewPr>
  <p:slideViewPr>
    <p:cSldViewPr snapToGrid="0" snapToObjects="1">
      <p:cViewPr varScale="1">
        <p:scale>
          <a:sx n="96" d="100"/>
          <a:sy n="96" d="100"/>
        </p:scale>
        <p:origin x="4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9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INSTRUCTIONS:  Type out your Thank You message to show appreciation to your peers or team members.  Then save as a pdf document and send it to them.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3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	       Think Safe – Be Safe – Home Safe</a:t>
            </a:r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08026" y="3456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AC5B-4BEF-3F81-2082-0A388541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695" b="4695"/>
          <a:stretch/>
        </p:blipFill>
        <p:spPr>
          <a:xfrm>
            <a:off x="4339800" y="0"/>
            <a:ext cx="7026443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8196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1" y="0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/>
            <a:r>
              <a:rPr lang="en-AU" sz="2400" b="1" dirty="0">
                <a:solidFill>
                  <a:schemeClr val="tx1"/>
                </a:solidFill>
              </a:rPr>
              <a:t>  Think Safe – Be Safe – Home Safe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08026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sz="8000"/>
            </a:lvl1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4884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B341F3-514D-F42F-D0AA-C75B36DDF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9418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05" y="2500574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Think Safe – Be Safe – Home Safe</a:t>
            </a:r>
          </a:p>
        </p:txBody>
      </p:sp>
    </p:spTree>
    <p:extLst>
      <p:ext uri="{BB962C8B-B14F-4D97-AF65-F5344CB8AC3E}">
        <p14:creationId xmlns:p14="http://schemas.microsoft.com/office/powerpoint/2010/main" val="389200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0" r:id="rId5"/>
    <p:sldLayoutId id="2147483746" r:id="rId6"/>
    <p:sldLayoutId id="2147483747" r:id="rId7"/>
    <p:sldLayoutId id="2147483748" r:id="rId8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Think Safe – Be Safe – Home Safe</a:t>
            </a:r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89C681-ADC9-FA60-7D3C-E1CE424F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62" y="328282"/>
            <a:ext cx="6460811" cy="1219814"/>
          </a:xfrm>
        </p:spPr>
        <p:txBody>
          <a:bodyPr/>
          <a:lstStyle/>
          <a:p>
            <a:r>
              <a:rPr lang="en-AU" sz="7400" dirty="0"/>
              <a:t>THANK YOU!</a:t>
            </a:r>
            <a:endParaRPr lang="en-US" sz="7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781320-9F89-18A3-F687-0DB23A74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40" y="2186609"/>
            <a:ext cx="8040756" cy="3597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﻿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(Sample text)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﻿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 NAME!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Roboto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Thank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you for all your help on our recent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(PROJECT OR TASK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, e.g. the development of a safety innovation).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It was incredibly helpful to have your input and contribution on (SPECIFIC ASPECT OR AREA OF EXPERTISE).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Roboto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 really appreciate your willingness to help out wherever needed. It’s that kind of expertise/knowledge/attitude/dedication that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not only makes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this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team/department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successful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but also contributes to a positive safety culture at UNSW.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﻿"/>
              <a:tabLst/>
              <a:defRPr/>
            </a:pPr>
            <a:endParaRPr lang="en-US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24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649766A1-819B-0446-8838-1BA6A759BF45}"/>
    </a:ext>
  </a:extLst>
</a:theme>
</file>

<file path=ppt/theme/theme2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F64EC334-57CB-F74B-BC1B-B511D2C314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2CCD9A2328243BF3C474CC2A90A10" ma:contentTypeVersion="14" ma:contentTypeDescription="Create a new document." ma:contentTypeScope="" ma:versionID="24fd9def018fc5fb7d6cb006037f161a">
  <xsd:schema xmlns:xsd="http://www.w3.org/2001/XMLSchema" xmlns:xs="http://www.w3.org/2001/XMLSchema" xmlns:p="http://schemas.microsoft.com/office/2006/metadata/properties" xmlns:ns2="2b99b050-788c-47a7-836f-c80197f19411" xmlns:ns3="26acb388-cbc9-4d6c-9f0e-1d3b00a5e82e" targetNamespace="http://schemas.microsoft.com/office/2006/metadata/properties" ma:root="true" ma:fieldsID="9c16b993fa87c8bfae60a331bf15365c" ns2:_="" ns3:_="">
    <xsd:import namespace="2b99b050-788c-47a7-836f-c80197f19411"/>
    <xsd:import namespace="26acb388-cbc9-4d6c-9f0e-1d3b00a5e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9b050-788c-47a7-836f-c80197f19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cb388-cbc9-4d6c-9f0e-1d3b00a5e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3efa96-4b03-4ecc-80b3-85ef9e015099}" ma:internalName="TaxCatchAll" ma:showField="CatchAllData" ma:web="26acb388-cbc9-4d6c-9f0e-1d3b00a5e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acb388-cbc9-4d6c-9f0e-1d3b00a5e82e" xsi:nil="true"/>
    <lcf76f155ced4ddcb4097134ff3c332f xmlns="2b99b050-788c-47a7-836f-c80197f194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1F8C65-D006-4E85-865D-E76812B61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9b050-788c-47a7-836f-c80197f19411"/>
    <ds:schemaRef ds:uri="26acb388-cbc9-4d6c-9f0e-1d3b00a5e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E31FE-9010-4DD9-ACBF-74A5EE27FA8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26acb388-cbc9-4d6c-9f0e-1d3b00a5e82e"/>
    <ds:schemaRef ds:uri="2b99b050-788c-47a7-836f-c80197f194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v2_Accessible_Clancy</Template>
  <TotalTime>86</TotalTime>
  <Words>127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Clancy</vt:lpstr>
      <vt:lpstr>Roboto</vt:lpstr>
      <vt:lpstr>Symbol</vt:lpstr>
      <vt:lpstr>Office Theme</vt:lpstr>
      <vt:lpstr>2_Custom Design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Cassidy</dc:creator>
  <cp:lastModifiedBy>Jo Cassidy</cp:lastModifiedBy>
  <cp:revision>35</cp:revision>
  <dcterms:created xsi:type="dcterms:W3CDTF">2023-06-28T23:16:08Z</dcterms:created>
  <dcterms:modified xsi:type="dcterms:W3CDTF">2023-08-28T02:59:10Z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0x010100A192CCD9A2328243BF3C474CC2A90A10</vt:lpwstr>
  </property>
  <property fmtid="{D5CDD505-2E9C-101B-9397-08002B2CF9AE}" pid="3" name="MediaServiceImageTags">
    <vt:lpwstr/>
  </property>
</Properties>
</file>