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1" r:id="rId5"/>
  </p:sldMasterIdLst>
  <p:notesMasterIdLst>
    <p:notesMasterId r:id="rId7"/>
  </p:notesMasterIdLst>
  <p:handoutMasterIdLst>
    <p:handoutMasterId r:id="rId8"/>
  </p:handoutMasterIdLst>
  <p:sldIdLst>
    <p:sldId id="28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B81DAB-2590-4555-98EB-95B8F544AE1F}" v="1" dt="2023-08-28T02:56:05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425C8D-C5AF-9F4F-9E24-5C2DC72753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21E46C-AA4E-214A-A45C-A09C6AE0B0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442EA-0DF9-924B-8435-17D563E57ACA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AAFBB1-2BB3-DA46-A158-0722D5A310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D7EA5-B09A-264C-ABF4-E27232AD2E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321C2-EC5F-E04A-AFC0-A1F418A55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81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955B6-3D2D-2944-B7F4-FE074C92CB4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6ACD0-BE8A-3D4B-8E89-B0E6ACFF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7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INSTRUCTIONS:  Type out your Congratulations message to show appreciation to your peers or team members.  Then save as a pdf document.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ACD0-BE8A-3D4B-8E89-B0E6ACFF5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07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976E31-1EA1-274A-A1AD-5915E61D3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10233" y="0"/>
            <a:ext cx="2183586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AU" sz="2400" b="1">
                <a:solidFill>
                  <a:schemeClr val="tx1"/>
                </a:solidFill>
              </a:rPr>
              <a:t>	       Think Safe – Be Safe – Home Safe</a:t>
            </a:r>
          </a:p>
        </p:txBody>
      </p:sp>
      <p:pic>
        <p:nvPicPr>
          <p:cNvPr id="9" name="Picture 8" descr="UNSW Sydney Logo">
            <a:extLst>
              <a:ext uri="{FF2B5EF4-FFF2-40B4-BE49-F238E27FC236}">
                <a16:creationId xmlns:a16="http://schemas.microsoft.com/office/drawing/2014/main" id="{F0BF8575-4955-BC4A-80DE-4BF637C59C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08026" y="345600"/>
            <a:ext cx="1188000" cy="1240241"/>
          </a:xfrm>
          <a:prstGeom prst="rect">
            <a:avLst/>
          </a:prstGeom>
        </p:spPr>
      </p:pic>
      <p:sp>
        <p:nvSpPr>
          <p:cNvPr id="10" name="Title Placeholder 1" descr="Click to edit master title style&#10;">
            <a:extLst>
              <a:ext uri="{FF2B5EF4-FFF2-40B4-BE49-F238E27FC236}">
                <a16:creationId xmlns:a16="http://schemas.microsoft.com/office/drawing/2014/main" id="{86AF8517-E0F0-4998-8AA8-25A0DD8E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 descr="Click to add secondary details&#10;">
            <a:extLst>
              <a:ext uri="{FF2B5EF4-FFF2-40B4-BE49-F238E27FC236}">
                <a16:creationId xmlns:a16="http://schemas.microsoft.com/office/drawing/2014/main" id="{D34C583A-86D7-4AD9-912C-AA86DC3545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331960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3E085695-8E0F-403A-9CD7-62C032F7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 descr="Click to edit body text styles on the left side of slide">
            <a:extLst>
              <a:ext uri="{FF2B5EF4-FFF2-40B4-BE49-F238E27FC236}">
                <a16:creationId xmlns:a16="http://schemas.microsoft.com/office/drawing/2014/main" id="{FC05A9F9-AE68-4F94-9E5E-068EE3734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 descr="Click to edit body text styles on the right side of slide">
            <a:extLst>
              <a:ext uri="{FF2B5EF4-FFF2-40B4-BE49-F238E27FC236}">
                <a16:creationId xmlns:a16="http://schemas.microsoft.com/office/drawing/2014/main" id="{C93A7560-CAFD-4E61-95FB-BDA485201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 descr="Click to add date Day/Month/Year">
            <a:extLst>
              <a:ext uri="{FF2B5EF4-FFF2-40B4-BE49-F238E27FC236}">
                <a16:creationId xmlns:a16="http://schemas.microsoft.com/office/drawing/2014/main" id="{99DDD9F1-1A2C-48B2-B5C9-C73A7289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28/08/2023</a:t>
            </a:fld>
            <a:endParaRPr lang="en-AU"/>
          </a:p>
        </p:txBody>
      </p:sp>
      <p:sp>
        <p:nvSpPr>
          <p:cNvPr id="6" name="Footer Placeholder 5" descr="Click to add a footer">
            <a:extLst>
              <a:ext uri="{FF2B5EF4-FFF2-40B4-BE49-F238E27FC236}">
                <a16:creationId xmlns:a16="http://schemas.microsoft.com/office/drawing/2014/main" id="{6B3D520C-6BAD-40E9-A2B0-8BFA83635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 descr="Click to add page number">
            <a:extLst>
              <a:ext uri="{FF2B5EF4-FFF2-40B4-BE49-F238E27FC236}">
                <a16:creationId xmlns:a16="http://schemas.microsoft.com/office/drawing/2014/main" id="{6E604E87-51E9-4833-AA93-39FB9ED7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632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915C9467-6CA3-4111-A4AE-FFD0F459C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 descr="Click to edit subheading style on the left hand side of slide">
            <a:extLst>
              <a:ext uri="{FF2B5EF4-FFF2-40B4-BE49-F238E27FC236}">
                <a16:creationId xmlns:a16="http://schemas.microsoft.com/office/drawing/2014/main" id="{CE09CDFA-8C89-4FC7-83CB-4B6BD3F03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0D324-2CEE-48D7-AB8D-9EB56FF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 descr="Click to edit subheading style on the right hand side of slide">
            <a:extLst>
              <a:ext uri="{FF2B5EF4-FFF2-40B4-BE49-F238E27FC236}">
                <a16:creationId xmlns:a16="http://schemas.microsoft.com/office/drawing/2014/main" id="{535C84E4-E747-422F-823D-ABB103E22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CBDB2-558E-4410-815E-BC17CE86E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 descr="Click to add date Day/Month/Year">
            <a:extLst>
              <a:ext uri="{FF2B5EF4-FFF2-40B4-BE49-F238E27FC236}">
                <a16:creationId xmlns:a16="http://schemas.microsoft.com/office/drawing/2014/main" id="{7BD73ABA-F022-4A2D-BC50-6EFA1A18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28/08/2023</a:t>
            </a:fld>
            <a:endParaRPr lang="en-AU"/>
          </a:p>
        </p:txBody>
      </p:sp>
      <p:sp>
        <p:nvSpPr>
          <p:cNvPr id="8" name="Footer Placeholder 7" descr="Click to add a footer">
            <a:extLst>
              <a:ext uri="{FF2B5EF4-FFF2-40B4-BE49-F238E27FC236}">
                <a16:creationId xmlns:a16="http://schemas.microsoft.com/office/drawing/2014/main" id="{0119AFDB-C42E-463D-B00B-B7C3F2C1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 descr="Click to add page number">
            <a:extLst>
              <a:ext uri="{FF2B5EF4-FFF2-40B4-BE49-F238E27FC236}">
                <a16:creationId xmlns:a16="http://schemas.microsoft.com/office/drawing/2014/main" id="{3508F5CF-1000-4107-8B86-35440324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7742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3CB7D6A8-8593-4C21-938E-8349B6D2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 descr="Click to add date Day/Month/Year">
            <a:extLst>
              <a:ext uri="{FF2B5EF4-FFF2-40B4-BE49-F238E27FC236}">
                <a16:creationId xmlns:a16="http://schemas.microsoft.com/office/drawing/2014/main" id="{3F9A56A4-BCFE-444A-B799-3003156E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28/08/2023</a:t>
            </a:fld>
            <a:endParaRPr lang="en-AU"/>
          </a:p>
        </p:txBody>
      </p:sp>
      <p:sp>
        <p:nvSpPr>
          <p:cNvPr id="4" name="Footer Placeholder 3" descr="Click to add a footer">
            <a:extLst>
              <a:ext uri="{FF2B5EF4-FFF2-40B4-BE49-F238E27FC236}">
                <a16:creationId xmlns:a16="http://schemas.microsoft.com/office/drawing/2014/main" id="{33661598-FDFF-4254-A4A3-B4A97936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Slide Number Placeholder 4" descr="Click to add page number">
            <a:extLst>
              <a:ext uri="{FF2B5EF4-FFF2-40B4-BE49-F238E27FC236}">
                <a16:creationId xmlns:a16="http://schemas.microsoft.com/office/drawing/2014/main" id="{FF24BB6E-0C9C-4308-81D1-8B331EC1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7384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03AC5B-4BEF-3F81-2082-0A3885418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t="4695" b="4695"/>
          <a:stretch/>
        </p:blipFill>
        <p:spPr>
          <a:xfrm>
            <a:off x="4339800" y="0"/>
            <a:ext cx="7026443" cy="6858000"/>
          </a:xfrm>
          <a:prstGeom prst="rect">
            <a:avLst/>
          </a:prstGeom>
        </p:spPr>
      </p:pic>
      <p:sp>
        <p:nvSpPr>
          <p:cNvPr id="10" name="Title Placeholder 1" descr="Click to edit master title style&#10;">
            <a:extLst>
              <a:ext uri="{FF2B5EF4-FFF2-40B4-BE49-F238E27FC236}">
                <a16:creationId xmlns:a16="http://schemas.microsoft.com/office/drawing/2014/main" id="{86AF8517-E0F0-4998-8AA8-25A0DD8E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 descr="Click to add secondary details&#10;">
            <a:extLst>
              <a:ext uri="{FF2B5EF4-FFF2-40B4-BE49-F238E27FC236}">
                <a16:creationId xmlns:a16="http://schemas.microsoft.com/office/drawing/2014/main" id="{D34C583A-86D7-4AD9-912C-AA86DC3545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181969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434031" y="-748389"/>
            <a:ext cx="7756149" cy="8354779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2" descr="Click to add secondary details&#10;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1749104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9CB962-B705-314A-93E0-7EFEF584C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543550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B5638188-B406-48E0-8C3F-15ACD21F3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98000" y="5011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AA350A-B2F4-79AE-53AE-78E33FFD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94683">
            <a:off x="1253302" y="-398755"/>
            <a:ext cx="4736592" cy="6444871"/>
          </a:xfrm>
          <a:prstGeom prst="rect">
            <a:avLst/>
          </a:prstGeom>
        </p:spPr>
      </p:pic>
      <p:sp>
        <p:nvSpPr>
          <p:cNvPr id="3" name="Picture Placeholder 2" descr="Click picture icon to add an image">
            <a:extLst>
              <a:ext uri="{FF2B5EF4-FFF2-40B4-BE49-F238E27FC236}">
                <a16:creationId xmlns:a16="http://schemas.microsoft.com/office/drawing/2014/main" id="{2990D705-58F1-4621-96D0-F0B963892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3550" y="-1"/>
            <a:ext cx="6663600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731F86E2-22A6-454C-8159-2DC19FE6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4812231" cy="4956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00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</a:t>
            </a:r>
            <a:endParaRPr lang="en-US"/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picture icon to add an imag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0504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D58515C2-9BB5-4C9A-BBC5-7F4A491DD6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2D2519EB-A5E4-4600-B620-DAE568D0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211200"/>
            <a:ext cx="11268000" cy="178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29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434031" y="-748389"/>
            <a:ext cx="7756149" cy="8354779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2" descr="Click to add secondary details&#10;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83848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B5638188-B406-48E0-8C3F-15ACD21F3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98000" y="5011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3" name="Picture Placeholder 2" descr="Click picture icon to add an image">
            <a:extLst>
              <a:ext uri="{FF2B5EF4-FFF2-40B4-BE49-F238E27FC236}">
                <a16:creationId xmlns:a16="http://schemas.microsoft.com/office/drawing/2014/main" id="{2990D705-58F1-4621-96D0-F0B963892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3551" y="0"/>
            <a:ext cx="6663600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731F86E2-22A6-454C-8159-2DC19FE6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4812231" cy="4956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434031" y="-748389"/>
            <a:ext cx="7756149" cy="8354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BC9DD3-2081-9D4A-BCDD-FD7DDC635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10233" y="0"/>
            <a:ext cx="2183586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l"/>
            <a:r>
              <a:rPr lang="en-AU" sz="2400" b="1">
                <a:solidFill>
                  <a:schemeClr val="tx1"/>
                </a:solidFill>
              </a:rPr>
              <a:t>  Think Safe – Be Safe – Home Safe</a:t>
            </a:r>
          </a:p>
        </p:txBody>
      </p:sp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 descr="Click to add secondary details&#10;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16367954-2926-486A-95D7-D57A05D0A1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508026" y="5261593"/>
            <a:ext cx="1188000" cy="1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</a:t>
            </a:r>
            <a:endParaRPr lang="en-US"/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picture icon to add an imag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381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D9F833-BA4F-E348-9506-0D3D621C75CA}"/>
              </a:ext>
            </a:extLst>
          </p:cNvPr>
          <p:cNvSpPr/>
          <p:nvPr userDrawn="1"/>
        </p:nvSpPr>
        <p:spPr>
          <a:xfrm>
            <a:off x="6740525" y="1"/>
            <a:ext cx="5453294" cy="501575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style</a:t>
            </a:r>
            <a:endParaRPr lang="en-US"/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picture icon to add an imag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FF675AE0-8F62-485C-BF3D-6598839BA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35975" y="5300921"/>
            <a:ext cx="1188000" cy="1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2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E16058-FC97-C34C-A94D-1AEBA1319CEF}"/>
              </a:ext>
            </a:extLst>
          </p:cNvPr>
          <p:cNvSpPr/>
          <p:nvPr userDrawn="1"/>
        </p:nvSpPr>
        <p:spPr>
          <a:xfrm>
            <a:off x="1" y="0"/>
            <a:ext cx="12191999" cy="50006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B927EE41-A83A-A9AD-F2C3-0827F1440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3024056">
            <a:off x="3583339" y="-257331"/>
            <a:ext cx="6243723" cy="7372662"/>
          </a:xfrm>
          <a:prstGeom prst="rect">
            <a:avLst/>
          </a:prstGeom>
        </p:spPr>
      </p:pic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D58515C2-9BB5-4C9A-BBC5-7F4A491DD6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21B83991-6CB1-46A6-A70E-59562F1A45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35975" y="5300921"/>
            <a:ext cx="1188000" cy="1240241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2D2519EB-A5E4-4600-B620-DAE568D0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5" y="3515321"/>
            <a:ext cx="11268000" cy="178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865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3B341F3-514D-F42F-D0AA-C75B36DDF5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685278">
            <a:off x="659043" y="1428646"/>
            <a:ext cx="5544134" cy="7503507"/>
          </a:xfrm>
          <a:prstGeom prst="rect">
            <a:avLst/>
          </a:prstGeom>
        </p:spPr>
      </p:pic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92413593-DCD0-42A0-AE48-665AD86AE6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icon to add picture">
            <a:extLst>
              <a:ext uri="{FF2B5EF4-FFF2-40B4-BE49-F238E27FC236}">
                <a16:creationId xmlns:a16="http://schemas.microsoft.com/office/drawing/2014/main" id="{7D37E0CB-DF2A-4FFC-85FC-AD9C7ED63B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4800" y="-2"/>
            <a:ext cx="5407200" cy="68580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77E20C77-3D0A-4A35-878B-F3D37CBE05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4630" y="526455"/>
            <a:ext cx="1188000" cy="1240241"/>
          </a:xfrm>
          <a:prstGeom prst="rect">
            <a:avLst/>
          </a:prstGeom>
        </p:spPr>
      </p:pic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9EC0BA0E-E5B8-41F6-813F-C9A458BE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05" y="2624399"/>
            <a:ext cx="6244621" cy="25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FontTx/>
              <a:buNone/>
              <a:defRPr sz="8000"/>
            </a:lvl1pPr>
          </a:lstStyle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AU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73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picture icon to add an imag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18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434031" y="-748389"/>
            <a:ext cx="7756149" cy="8354779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 descr="Click to add secondary details&#10;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44884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B341F3-514D-F42F-D0AA-C75B36DDF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685278">
            <a:off x="649418" y="1428645"/>
            <a:ext cx="5544134" cy="7503507"/>
          </a:xfrm>
          <a:prstGeom prst="rect">
            <a:avLst/>
          </a:prstGeom>
        </p:spPr>
      </p:pic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92413593-DCD0-42A0-AE48-665AD86AE6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Secondary details go here</a:t>
            </a:r>
          </a:p>
        </p:txBody>
      </p:sp>
      <p:sp>
        <p:nvSpPr>
          <p:cNvPr id="6" name="Picture Placeholder 2" descr="Click picture icon to add an image">
            <a:extLst>
              <a:ext uri="{FF2B5EF4-FFF2-40B4-BE49-F238E27FC236}">
                <a16:creationId xmlns:a16="http://schemas.microsoft.com/office/drawing/2014/main" id="{7D37E0CB-DF2A-4FFC-85FC-AD9C7ED63B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4800" y="-2"/>
            <a:ext cx="5407200" cy="68580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9EC0BA0E-E5B8-41F6-813F-C9A458BE6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05" y="2500574"/>
            <a:ext cx="6244621" cy="25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8000"/>
            </a:lvl1pPr>
          </a:lstStyle>
          <a:p>
            <a:r>
              <a:rPr lang="en-US"/>
              <a:t>Think Safe – Be Safe – Home Safe</a:t>
            </a:r>
          </a:p>
        </p:txBody>
      </p:sp>
    </p:spTree>
    <p:extLst>
      <p:ext uri="{BB962C8B-B14F-4D97-AF65-F5344CB8AC3E}">
        <p14:creationId xmlns:p14="http://schemas.microsoft.com/office/powerpoint/2010/main" val="389200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9D3B421E-C230-4985-A55F-249E4712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B1106-1747-47C6-AD4D-1ED872037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 descr="Click to add date Day/Month/Year">
            <a:extLst>
              <a:ext uri="{FF2B5EF4-FFF2-40B4-BE49-F238E27FC236}">
                <a16:creationId xmlns:a16="http://schemas.microsoft.com/office/drawing/2014/main" id="{EE6605EE-6C12-4B09-B328-5FC77196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28/08/2023</a:t>
            </a:fld>
            <a:endParaRPr lang="en-AU"/>
          </a:p>
        </p:txBody>
      </p:sp>
      <p:sp>
        <p:nvSpPr>
          <p:cNvPr id="5" name="Footer Placeholder 4" descr="Click to add a footer">
            <a:extLst>
              <a:ext uri="{FF2B5EF4-FFF2-40B4-BE49-F238E27FC236}">
                <a16:creationId xmlns:a16="http://schemas.microsoft.com/office/drawing/2014/main" id="{39B7F1C5-E024-4AB0-B408-32F5C1A1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 descr="Click to add page number">
            <a:extLst>
              <a:ext uri="{FF2B5EF4-FFF2-40B4-BE49-F238E27FC236}">
                <a16:creationId xmlns:a16="http://schemas.microsoft.com/office/drawing/2014/main" id="{59489FD8-71FE-4137-8FE6-DC2A193C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32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Click to edit master title style">
            <a:extLst>
              <a:ext uri="{FF2B5EF4-FFF2-40B4-BE49-F238E27FC236}">
                <a16:creationId xmlns:a16="http://schemas.microsoft.com/office/drawing/2014/main" id="{70841D79-9C5E-1449-B506-564E0213A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Title goes here</a:t>
            </a:r>
            <a:endParaRPr lang="en-US"/>
          </a:p>
        </p:txBody>
      </p:sp>
      <p:sp>
        <p:nvSpPr>
          <p:cNvPr id="3" name="Text Placeholder 2" descr="Click to add secondary details&#10;">
            <a:extLst>
              <a:ext uri="{FF2B5EF4-FFF2-40B4-BE49-F238E27FC236}">
                <a16:creationId xmlns:a16="http://schemas.microsoft.com/office/drawing/2014/main" id="{4A50093E-B476-CE4A-816B-226988C60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392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0" r:id="rId5"/>
    <p:sldLayoutId id="2147483746" r:id="rId6"/>
    <p:sldLayoutId id="2147483747" r:id="rId7"/>
    <p:sldLayoutId id="2147483748" r:id="rId8"/>
  </p:sldLayoutIdLst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11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﻿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Click to edit master title style&#10;">
            <a:extLst>
              <a:ext uri="{FF2B5EF4-FFF2-40B4-BE49-F238E27FC236}">
                <a16:creationId xmlns:a16="http://schemas.microsoft.com/office/drawing/2014/main" id="{8CE664CD-741D-4C8B-81A1-8F813AD1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9109C-5296-411A-BFAE-02503EAE8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 descr="Click to add date Day/Month/Year">
            <a:extLst>
              <a:ext uri="{FF2B5EF4-FFF2-40B4-BE49-F238E27FC236}">
                <a16:creationId xmlns:a16="http://schemas.microsoft.com/office/drawing/2014/main" id="{127DF911-AF5C-4E26-A571-BA8DB3C79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28/08/2023</a:t>
            </a:fld>
            <a:endParaRPr lang="en-AU"/>
          </a:p>
        </p:txBody>
      </p:sp>
      <p:sp>
        <p:nvSpPr>
          <p:cNvPr id="5" name="Footer Placeholder 4" descr="Click to add a footer">
            <a:extLst>
              <a:ext uri="{FF2B5EF4-FFF2-40B4-BE49-F238E27FC236}">
                <a16:creationId xmlns:a16="http://schemas.microsoft.com/office/drawing/2014/main" id="{28AD8E53-B55F-4650-ADAB-27193A719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 descr="Click to add page number">
            <a:extLst>
              <a:ext uri="{FF2B5EF4-FFF2-40B4-BE49-F238E27FC236}">
                <a16:creationId xmlns:a16="http://schemas.microsoft.com/office/drawing/2014/main" id="{9DADCEA8-03AE-46AA-AD1B-6B051BA05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FD9B66-E5D8-458F-B15F-FCAE5CAD7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353696" y="3019698"/>
            <a:ext cx="6858002" cy="818606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AU" sz="2400" b="1">
                <a:solidFill>
                  <a:schemeClr val="tx1"/>
                </a:solidFill>
              </a:rPr>
              <a:t>Think Safe – Be Safe – Home Safe</a:t>
            </a:r>
          </a:p>
        </p:txBody>
      </p:sp>
      <p:pic>
        <p:nvPicPr>
          <p:cNvPr id="8" name="Picture 7" descr="UNSW Sydney Logo">
            <a:extLst>
              <a:ext uri="{FF2B5EF4-FFF2-40B4-BE49-F238E27FC236}">
                <a16:creationId xmlns:a16="http://schemas.microsoft.com/office/drawing/2014/main" id="{725B2B7F-7BA2-426B-BEF7-9C26ECD9179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1526898" y="6196827"/>
            <a:ext cx="540000" cy="56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5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  <p:sldLayoutId id="2147483687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712" r:id="rId10"/>
    <p:sldLayoutId id="2147483713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Calibri" panose="020F0502020204030204" pitchFamily="34" charset="0"/>
        <a:buChar char="﻿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189C681-ADC9-FA60-7D3C-E1CE424F1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296" y="368659"/>
            <a:ext cx="9995981" cy="1244661"/>
          </a:xfrm>
        </p:spPr>
        <p:txBody>
          <a:bodyPr/>
          <a:lstStyle/>
          <a:p>
            <a:r>
              <a:rPr lang="en-US" sz="7400" dirty="0"/>
              <a:t>CONGRATULATIONS!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781320-9F89-18A3-F687-0DB23A74C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279" y="1918252"/>
            <a:ext cx="8040756" cy="35979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﻿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(Sample text)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﻿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Congratulations on the successful completion of the 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(PROJECT OR TASK, e.g., &gt;95% completion of Mandatory training across our Faculty/Division).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It is always great to see the team working together 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and keeping safety at the centre of what we do. </a:t>
            </a:r>
          </a:p>
          <a:p>
            <a:pPr>
              <a:defRPr/>
            </a:pP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</a:rPr>
              <a:t>Cheers, 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82479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SW_2020">
      <a:dk1>
        <a:srgbClr val="000000"/>
      </a:dk1>
      <a:lt1>
        <a:sysClr val="window" lastClr="FFFFFF"/>
      </a:lt1>
      <a:dk2>
        <a:srgbClr val="737373"/>
      </a:dk2>
      <a:lt2>
        <a:srgbClr val="F2F2F2"/>
      </a:lt2>
      <a:accent1>
        <a:srgbClr val="FFDC00"/>
      </a:accent1>
      <a:accent2>
        <a:srgbClr val="FF635D"/>
      </a:accent2>
      <a:accent3>
        <a:srgbClr val="3F61C4"/>
      </a:accent3>
      <a:accent4>
        <a:srgbClr val="1AC987"/>
      </a:accent4>
      <a:accent5>
        <a:srgbClr val="FA91B6"/>
      </a:accent5>
      <a:accent6>
        <a:srgbClr val="8A68C8"/>
      </a:accent6>
      <a:hlink>
        <a:srgbClr val="0000FF"/>
      </a:hlink>
      <a:folHlink>
        <a:srgbClr val="7030A0"/>
      </a:folHlink>
    </a:clrScheme>
    <a:fontScheme name="UNSW Clancy">
      <a:majorFont>
        <a:latin typeface="Clancy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2_Accessible_Clancy.potx" id="{E5FAA2C6-5703-9941-A46D-AE5BDE1713DA}" vid="{649766A1-819B-0446-8838-1BA6A759BF45}"/>
    </a:ext>
  </a:extLst>
</a:theme>
</file>

<file path=ppt/theme/theme2.xml><?xml version="1.0" encoding="utf-8"?>
<a:theme xmlns:a="http://schemas.openxmlformats.org/drawingml/2006/main" name="2_Custom Design">
  <a:themeElements>
    <a:clrScheme name="UNSW_2020">
      <a:dk1>
        <a:srgbClr val="000000"/>
      </a:dk1>
      <a:lt1>
        <a:sysClr val="window" lastClr="FFFFFF"/>
      </a:lt1>
      <a:dk2>
        <a:srgbClr val="737373"/>
      </a:dk2>
      <a:lt2>
        <a:srgbClr val="F2F2F2"/>
      </a:lt2>
      <a:accent1>
        <a:srgbClr val="FFDC00"/>
      </a:accent1>
      <a:accent2>
        <a:srgbClr val="FF635D"/>
      </a:accent2>
      <a:accent3>
        <a:srgbClr val="3F61C4"/>
      </a:accent3>
      <a:accent4>
        <a:srgbClr val="1AC987"/>
      </a:accent4>
      <a:accent5>
        <a:srgbClr val="FA91B6"/>
      </a:accent5>
      <a:accent6>
        <a:srgbClr val="8A68C8"/>
      </a:accent6>
      <a:hlink>
        <a:srgbClr val="0000FF"/>
      </a:hlink>
      <a:folHlink>
        <a:srgbClr val="7030A0"/>
      </a:folHlink>
    </a:clrScheme>
    <a:fontScheme name="UNSW Clancy">
      <a:majorFont>
        <a:latin typeface="Clancy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2_Accessible_Clancy.potx" id="{E5FAA2C6-5703-9941-A46D-AE5BDE1713DA}" vid="{F64EC334-57CB-F74B-BC1B-B511D2C314E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92CCD9A2328243BF3C474CC2A90A10" ma:contentTypeVersion="14" ma:contentTypeDescription="Create a new document." ma:contentTypeScope="" ma:versionID="24fd9def018fc5fb7d6cb006037f161a">
  <xsd:schema xmlns:xsd="http://www.w3.org/2001/XMLSchema" xmlns:xs="http://www.w3.org/2001/XMLSchema" xmlns:p="http://schemas.microsoft.com/office/2006/metadata/properties" xmlns:ns2="2b99b050-788c-47a7-836f-c80197f19411" xmlns:ns3="26acb388-cbc9-4d6c-9f0e-1d3b00a5e82e" targetNamespace="http://schemas.microsoft.com/office/2006/metadata/properties" ma:root="true" ma:fieldsID="9c16b993fa87c8bfae60a331bf15365c" ns2:_="" ns3:_="">
    <xsd:import namespace="2b99b050-788c-47a7-836f-c80197f19411"/>
    <xsd:import namespace="26acb388-cbc9-4d6c-9f0e-1d3b00a5e8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9b050-788c-47a7-836f-c80197f194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b026aac-6b52-4d7e-a64d-f3ee90946f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cb388-cbc9-4d6c-9f0e-1d3b00a5e82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43efa96-4b03-4ecc-80b3-85ef9e015099}" ma:internalName="TaxCatchAll" ma:showField="CatchAllData" ma:web="26acb388-cbc9-4d6c-9f0e-1d3b00a5e8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acb388-cbc9-4d6c-9f0e-1d3b00a5e82e" xsi:nil="true"/>
    <lcf76f155ced4ddcb4097134ff3c332f xmlns="2b99b050-788c-47a7-836f-c80197f1941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F36D4B-89AA-43AA-A4F8-41021B5395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61B603-2DAF-4130-8606-FF9CF241FAA1}">
  <ds:schemaRefs>
    <ds:schemaRef ds:uri="26acb388-cbc9-4d6c-9f0e-1d3b00a5e82e"/>
    <ds:schemaRef ds:uri="2b99b050-788c-47a7-836f-c80197f194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4CE31FE-9010-4DD9-ACBF-74A5EE27FA83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26acb388-cbc9-4d6c-9f0e-1d3b00a5e82e"/>
    <ds:schemaRef ds:uri="http://purl.org/dc/terms/"/>
    <ds:schemaRef ds:uri="2b99b050-788c-47a7-836f-c80197f19411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v2_Accessible_Clancy</Template>
  <TotalTime>0</TotalTime>
  <Words>83</Words>
  <Application>Microsoft Office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Clancy</vt:lpstr>
      <vt:lpstr>Roboto</vt:lpstr>
      <vt:lpstr>Symbol</vt:lpstr>
      <vt:lpstr>Office Theme</vt:lpstr>
      <vt:lpstr>2_Custom Design</vt:lpstr>
      <vt:lpstr>CONGRATULATIONS!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Cassidy</dc:creator>
  <cp:lastModifiedBy>Jo Cassidy</cp:lastModifiedBy>
  <cp:revision>7</cp:revision>
  <dcterms:created xsi:type="dcterms:W3CDTF">2023-06-28T23:16:08Z</dcterms:created>
  <dcterms:modified xsi:type="dcterms:W3CDTF">2023-08-28T02:56:40Z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0x010100A192CCD9A2328243BF3C474CC2A90A10</vt:lpwstr>
  </property>
  <property fmtid="{D5CDD505-2E9C-101B-9397-08002B2CF9AE}" pid="3" name="MediaServiceImageTags">
    <vt:lpwstr/>
  </property>
</Properties>
</file>