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</p:sldMasterIdLst>
  <p:notesMasterIdLst>
    <p:notesMasterId r:id="rId7"/>
  </p:notesMasterIdLst>
  <p:handoutMasterIdLst>
    <p:handoutMasterId r:id="rId8"/>
  </p:handoutMasterIdLst>
  <p:sldIdLst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29" autoAdjust="0"/>
    <p:restoredTop sz="86549" autoAdjust="0"/>
  </p:normalViewPr>
  <p:slideViewPr>
    <p:cSldViewPr snapToGrid="0" snapToObjects="1">
      <p:cViewPr varScale="1">
        <p:scale>
          <a:sx n="96" d="100"/>
          <a:sy n="96" d="100"/>
        </p:scale>
        <p:origin x="40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59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425C8D-C5AF-9F4F-9E24-5C2DC7275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E46C-AA4E-214A-A45C-A09C6AE0B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42EA-0DF9-924B-8435-17D563E57ACA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AFBB1-2BB3-DA46-A158-0722D5A3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D7EA5-B09A-264C-ABF4-E27232AD2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321C2-EC5F-E04A-AFC0-A1F418A5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5B6-3D2D-2944-B7F4-FE074C92CB4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ACD0-BE8A-3D4B-8E89-B0E6ACFF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INSTRUCTIONS:  Type out your message to show appreciation to your peers or team members.  </a:t>
            </a:r>
            <a:r>
              <a:rPr lang="en-AU" dirty="0"/>
              <a:t>Then save as a pdf document.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ACD0-BE8A-3D4B-8E89-B0E6ACFF5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	       Think Safe – Be Safe – Home Safe</a:t>
            </a:r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08026" y="345600"/>
            <a:ext cx="1188000" cy="1240241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3196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 descr="Click to edit body text styles on the left side of slide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 descr="Click to edit body text styles on the right side of slide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 descr="Click to add date Day/Month/Year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6" name="Footer Placeholder 5" descr="Click to add a footer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 descr="Click to add page number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32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 descr="Click to edit subheading style on the left hand side of slide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 descr="Click to edit subheading style on the right hand side of slide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 descr="Click to add date Day/Month/Year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8" name="Footer Placeholder 7" descr="Click to add a footer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 descr="Click to add page number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774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 descr="Click to add date Day/Month/Year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4" name="Footer Placeholder 3" descr="Click to add a footer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 descr="Click to add page number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738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3AC5B-4BEF-3F81-2082-0A3885418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695" b="4695"/>
          <a:stretch/>
        </p:blipFill>
        <p:spPr>
          <a:xfrm>
            <a:off x="4339800" y="0"/>
            <a:ext cx="7026443" cy="6858000"/>
          </a:xfrm>
          <a:prstGeom prst="rect">
            <a:avLst/>
          </a:prstGeom>
        </p:spPr>
      </p:pic>
      <p:sp>
        <p:nvSpPr>
          <p:cNvPr id="10" name="Title Placeholder 1" descr="Click to edit master title style&#10;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2" descr="Click to add secondary details&#10;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8196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17491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A350A-B2F4-79AE-53AE-78E33FFD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94683">
            <a:off x="1253302" y="-398755"/>
            <a:ext cx="4736592" cy="6444871"/>
          </a:xfrm>
          <a:prstGeom prst="rect">
            <a:avLst/>
          </a:prstGeom>
        </p:spPr>
      </p:pic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0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50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2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8384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3" name="Picture Placeholder 2" descr="Click picture icon to add an image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1" y="0"/>
            <a:ext cx="6663600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2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l"/>
            <a:r>
              <a:rPr lang="en-AU" sz="2400" b="1" dirty="0">
                <a:solidFill>
                  <a:schemeClr val="tx1"/>
                </a:solidFill>
              </a:rPr>
              <a:t>  Think Safe – Be Safe – Home Safe</a:t>
            </a:r>
          </a:p>
        </p:txBody>
      </p:sp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08026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8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 userDrawn="1"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style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1" y="0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927EE41-A83A-A9AD-F2C3-0827F1440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024056">
            <a:off x="3583339" y="-257331"/>
            <a:ext cx="6243723" cy="7372662"/>
          </a:xfrm>
          <a:prstGeom prst="rect">
            <a:avLst/>
          </a:prstGeom>
        </p:spPr>
      </p:pic>
      <p:sp>
        <p:nvSpPr>
          <p:cNvPr id="6" name="Text Placeholder 2" descr="Click to add secondary details&#10;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85" y="3515321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5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3B341F3-514D-F42F-D0AA-C75B36DDF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59043" y="1428646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icon to add pictur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05" y="2624399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FontTx/>
              <a:buNone/>
              <a:defRPr sz="8000"/>
            </a:lvl1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3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8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5" name="Title Placeholder 1" descr="Click to edit master title style&#10;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 descr="Click to add secondary details&#10;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44884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B341F3-514D-F42F-D0AA-C75B36DDF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685278">
            <a:off x="649418" y="1428645"/>
            <a:ext cx="5544134" cy="7503507"/>
          </a:xfrm>
          <a:prstGeom prst="rect">
            <a:avLst/>
          </a:prstGeom>
        </p:spPr>
      </p:pic>
      <p:sp>
        <p:nvSpPr>
          <p:cNvPr id="5" name="Text Placeholder 2" descr="Click to add secondary details&#10;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 descr="Click picture icon to add an image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Placeholder 1" descr="Click to edit master title style&#10;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05" y="2500574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Think Safe – Be Safe – Home Safe</a:t>
            </a:r>
          </a:p>
        </p:txBody>
      </p:sp>
    </p:spTree>
    <p:extLst>
      <p:ext uri="{BB962C8B-B14F-4D97-AF65-F5344CB8AC3E}">
        <p14:creationId xmlns:p14="http://schemas.microsoft.com/office/powerpoint/2010/main" val="389200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lick to edit master title style&#10;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2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Text Placeholder 2" descr="Click to add secondary details&#10;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9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0" r:id="rId5"/>
    <p:sldLayoutId id="2147483746" r:id="rId6"/>
    <p:sldLayoutId id="2147483747" r:id="rId7"/>
    <p:sldLayoutId id="2147483748" r:id="rId8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Click to edit master title style&#10;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 descr="Click to add date Day/Month/Year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3090FF-0D07-44EF-BE91-92BA9AB775B9}" type="datetimeFigureOut">
              <a:rPr lang="en-AU" smtClean="0"/>
              <a:pPr/>
              <a:t>28/08/2023</a:t>
            </a:fld>
            <a:endParaRPr lang="en-AU"/>
          </a:p>
        </p:txBody>
      </p:sp>
      <p:sp>
        <p:nvSpPr>
          <p:cNvPr id="5" name="Footer Placeholder 4" descr="Click to add a footer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 descr="Click to add page number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09375D7-070A-4959-9224-FB5E66F2B1B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9B66-E5D8-458F-B15F-FCAE5CAD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Think Safe – Be Safe – Home Safe</a:t>
            </a:r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25B2B7F-7BA2-426B-BEF7-9C26ECD917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89C681-ADC9-FA60-7D3C-E1CE424F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6" y="345600"/>
            <a:ext cx="7858800" cy="1750328"/>
          </a:xfrm>
        </p:spPr>
        <p:txBody>
          <a:bodyPr/>
          <a:lstStyle/>
          <a:p>
            <a:pPr algn="ctr"/>
            <a:r>
              <a:rPr lang="en-AU" sz="7400" dirty="0"/>
              <a:t>GREAT JOB!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781320-9F89-18A3-F687-0DB23A74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483" y="1623995"/>
            <a:ext cx="8040756" cy="3796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(Sample text)</a:t>
            </a:r>
          </a:p>
          <a:p>
            <a:endParaRPr lang="en-US" dirty="0"/>
          </a:p>
          <a:p>
            <a:r>
              <a:rPr lang="en-US" dirty="0"/>
              <a:t>Hi NAME! </a:t>
            </a:r>
          </a:p>
          <a:p>
            <a:endParaRPr lang="en-US" dirty="0"/>
          </a:p>
          <a:p>
            <a:r>
              <a:rPr lang="en-US" dirty="0"/>
              <a:t>Great job with the recent contribution to/completion of (PROJECT OR TASK OR PROACTIVE SAFETY BEHAVIOUR e.g., reporting of a safety hazard; or development of a new training program).  </a:t>
            </a:r>
          </a:p>
          <a:p>
            <a:r>
              <a:rPr lang="en-US" dirty="0"/>
              <a:t>Safety is a shared responsibility where we all contribute to keeping each other </a:t>
            </a:r>
            <a:r>
              <a:rPr lang="en-US"/>
              <a:t>safe. </a:t>
            </a:r>
            <a:r>
              <a:rPr lang="en-US" dirty="0"/>
              <a:t>Your contribution meant that (SAFETY IMPACT e.g., prevention of an incident; or reduction in injury rates) and I’m so glad to have you on this team.</a:t>
            </a:r>
          </a:p>
        </p:txBody>
      </p:sp>
    </p:spTree>
    <p:extLst>
      <p:ext uri="{BB962C8B-B14F-4D97-AF65-F5344CB8AC3E}">
        <p14:creationId xmlns:p14="http://schemas.microsoft.com/office/powerpoint/2010/main" val="68247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649766A1-819B-0446-8838-1BA6A759BF45}"/>
    </a:ext>
  </a:extLst>
</a:theme>
</file>

<file path=ppt/theme/theme2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2_Accessible_Clancy.potx" id="{E5FAA2C6-5703-9941-A46D-AE5BDE1713DA}" vid="{F64EC334-57CB-F74B-BC1B-B511D2C314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2CCD9A2328243BF3C474CC2A90A10" ma:contentTypeVersion="14" ma:contentTypeDescription="Create a new document." ma:contentTypeScope="" ma:versionID="24fd9def018fc5fb7d6cb006037f161a">
  <xsd:schema xmlns:xsd="http://www.w3.org/2001/XMLSchema" xmlns:xs="http://www.w3.org/2001/XMLSchema" xmlns:p="http://schemas.microsoft.com/office/2006/metadata/properties" xmlns:ns2="2b99b050-788c-47a7-836f-c80197f19411" xmlns:ns3="26acb388-cbc9-4d6c-9f0e-1d3b00a5e82e" targetNamespace="http://schemas.microsoft.com/office/2006/metadata/properties" ma:root="true" ma:fieldsID="9c16b993fa87c8bfae60a331bf15365c" ns2:_="" ns3:_="">
    <xsd:import namespace="2b99b050-788c-47a7-836f-c80197f19411"/>
    <xsd:import namespace="26acb388-cbc9-4d6c-9f0e-1d3b00a5e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9b050-788c-47a7-836f-c80197f19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b026aac-6b52-4d7e-a64d-f3ee90946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cb388-cbc9-4d6c-9f0e-1d3b00a5e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3efa96-4b03-4ecc-80b3-85ef9e015099}" ma:internalName="TaxCatchAll" ma:showField="CatchAllData" ma:web="26acb388-cbc9-4d6c-9f0e-1d3b00a5e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acb388-cbc9-4d6c-9f0e-1d3b00a5e82e" xsi:nil="true"/>
    <lcf76f155ced4ddcb4097134ff3c332f xmlns="2b99b050-788c-47a7-836f-c80197f194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9C7E73-7B5F-4130-8A64-0D98E935E7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9b050-788c-47a7-836f-c80197f19411"/>
    <ds:schemaRef ds:uri="26acb388-cbc9-4d6c-9f0e-1d3b00a5e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F36D4B-89AA-43AA-A4F8-41021B539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E31FE-9010-4DD9-ACBF-74A5EE27FA83}">
  <ds:schemaRefs>
    <ds:schemaRef ds:uri="http://purl.org/dc/dcmitype/"/>
    <ds:schemaRef ds:uri="http://schemas.microsoft.com/office/2006/metadata/properties"/>
    <ds:schemaRef ds:uri="http://www.w3.org/XML/1998/namespace"/>
    <ds:schemaRef ds:uri="26acb388-cbc9-4d6c-9f0e-1d3b00a5e82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b99b050-788c-47a7-836f-c80197f1941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v2_Accessible_Clancy</Template>
  <TotalTime>145</TotalTime>
  <Words>118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Clancy</vt:lpstr>
      <vt:lpstr>Roboto</vt:lpstr>
      <vt:lpstr>Symbol</vt:lpstr>
      <vt:lpstr>Office Theme</vt:lpstr>
      <vt:lpstr>2_Custom Design</vt:lpstr>
      <vt:lpstr>GREAT JOB!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Cassidy</dc:creator>
  <cp:lastModifiedBy>Jo Cassidy</cp:lastModifiedBy>
  <cp:revision>51</cp:revision>
  <dcterms:created xsi:type="dcterms:W3CDTF">2023-06-28T23:16:08Z</dcterms:created>
  <dcterms:modified xsi:type="dcterms:W3CDTF">2023-08-28T02:58:42Z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0x010100A192CCD9A2328243BF3C474CC2A90A10</vt:lpwstr>
  </property>
  <property fmtid="{D5CDD505-2E9C-101B-9397-08002B2CF9AE}" pid="3" name="MediaServiceImageTags">
    <vt:lpwstr/>
  </property>
</Properties>
</file>