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9584-8DE9-4DFA-BDD6-55334CC304BA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49EA-6B91-404E-8530-65CA0F472C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87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49EA-6B91-404E-8530-65CA0F472C4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866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60F8-2803-4D2C-963F-7C9739182D81}" type="datetime1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4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4BA9-5F64-4734-A8AF-02D8DADF9003}" type="datetime1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98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B55A-6790-4D89-913C-5876BC9CDB97}" type="datetime1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5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03FB-17D1-4297-BD33-2B0F092BF037}" type="datetime1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62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6947-52F2-4120-9606-80FE423D3996}" type="datetime1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67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8EDF-34EF-4AE4-8139-B9DB181C95BF}" type="datetime1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62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03E0-6523-4EF3-9CF6-938486884C9A}" type="datetime1">
              <a:rPr lang="en-AU" smtClean="0"/>
              <a:t>5/11/2015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43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DA32-C08B-4E52-A643-079685A7BAA4}" type="datetime1">
              <a:rPr lang="en-AU" smtClean="0"/>
              <a:t>5/11/2015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5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9072-50FD-4B73-B23D-E2A0AA81BDA9}" type="datetime1">
              <a:rPr lang="en-AU" smtClean="0"/>
              <a:t>5/11/2015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78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DA5E-3AA6-4AB3-9933-060F10D542D4}" type="datetime1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6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082-971E-4E5A-9CE7-3DE7C8034326}" type="datetime1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904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6C62-3381-413C-947F-AEB98BDD8125}" type="datetime1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39F9-0B7E-457D-BB22-8B046E7D5B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8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Use the templates below to create your own spill kit sign. 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Slide 2: </a:t>
            </a:r>
          </a:p>
          <a:p>
            <a:pPr lvl="1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Insert the type of spill kit e.g. biological, chemical, mercury, </a:t>
            </a:r>
            <a:r>
              <a:rPr lang="en-A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into the box provided to make clear the intended use of the kit.</a:t>
            </a:r>
          </a:p>
          <a:p>
            <a:pPr lvl="1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You can move the arrow to the appropriate position on the template to indicate where the kit is located.</a:t>
            </a:r>
          </a:p>
          <a:p>
            <a:pPr lvl="1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Place this on the wall near the spill kit.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Slide 3: You can use the second smaller sign to place onto the kit itself.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3"/>
            <a:ext cx="9143999" cy="983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1673"/>
            <a:ext cx="6876256" cy="922114"/>
          </a:xfrm>
        </p:spPr>
        <p:txBody>
          <a:bodyPr>
            <a:normAutofit/>
          </a:bodyPr>
          <a:lstStyle/>
          <a:p>
            <a:pPr algn="l"/>
            <a:r>
              <a:rPr lang="en-AU" sz="3600" dirty="0" smtClean="0">
                <a:latin typeface="Sommet" pitchFamily="50" charset="0"/>
              </a:rPr>
              <a:t>Create your own spill kit signage</a:t>
            </a:r>
            <a:endParaRPr lang="en-AU" sz="3600" dirty="0">
              <a:latin typeface="Sommet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 smtClean="0"/>
              <a:t>Slide </a:t>
            </a:r>
            <a:fld id="{F94939F9-0B7E-457D-BB22-8B046E7D5B38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05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0" y="809356"/>
            <a:ext cx="7440562" cy="523928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4167322" y="5697238"/>
            <a:ext cx="809356" cy="15121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835696" y="350100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Sommet Bold" pitchFamily="50" charset="0"/>
                <a:cs typeface="Arial" panose="020B0604020202020204" pitchFamily="34" charset="0"/>
              </a:rPr>
              <a:t>[Insert type here]</a:t>
            </a:r>
            <a:endParaRPr lang="en-AU" sz="5400" dirty="0">
              <a:latin typeface="Sommet Bold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3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 smtClean="0"/>
              <a:t>Slide </a:t>
            </a:r>
            <a:fld id="{F94939F9-0B7E-457D-BB22-8B046E7D5B38}" type="slidenum">
              <a:rPr lang="en-AU" smtClean="0"/>
              <a:t>3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774541"/>
            <a:ext cx="4680520" cy="3308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788" y="357301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Sommet Bold" pitchFamily="50" charset="0"/>
                <a:cs typeface="Arial" panose="020B0604020202020204" pitchFamily="34" charset="0"/>
              </a:rPr>
              <a:t>[Insert type here]</a:t>
            </a:r>
            <a:endParaRPr lang="en-AU" sz="3200" dirty="0">
              <a:latin typeface="Sommet Bold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112</Words>
  <Application>Microsoft Office PowerPoint</Application>
  <PresentationFormat>On-screen Show (4:3)</PresentationFormat>
  <Paragraphs>12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Create your own spill kit signage</vt:lpstr>
      <vt:lpstr>PowerPoint Presentation</vt:lpstr>
      <vt:lpstr>PowerPoint Presentation</vt:lpstr>
    </vt:vector>
  </TitlesOfParts>
  <Company>University of New South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Blathnaid Farrell</dc:creator>
  <cp:lastModifiedBy>Mira van der Ley</cp:lastModifiedBy>
  <cp:revision>6</cp:revision>
  <dcterms:created xsi:type="dcterms:W3CDTF">2015-11-02T22:31:25Z</dcterms:created>
  <dcterms:modified xsi:type="dcterms:W3CDTF">2015-11-05T03:45:45Z</dcterms:modified>
</cp:coreProperties>
</file>