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  <p:sldMasterId id="2147483681" r:id="rId6"/>
  </p:sldMasterIdLst>
  <p:notesMasterIdLst>
    <p:notesMasterId r:id="rId17"/>
  </p:notesMasterIdLst>
  <p:handoutMasterIdLst>
    <p:handoutMasterId r:id="rId18"/>
  </p:handoutMasterIdLst>
  <p:sldIdLst>
    <p:sldId id="2147481687" r:id="rId7"/>
    <p:sldId id="2147481701" r:id="rId8"/>
    <p:sldId id="2147481703" r:id="rId9"/>
    <p:sldId id="2147481685" r:id="rId10"/>
    <p:sldId id="2147481686" r:id="rId11"/>
    <p:sldId id="2147481688" r:id="rId12"/>
    <p:sldId id="2147481689" r:id="rId13"/>
    <p:sldId id="2147481690" r:id="rId14"/>
    <p:sldId id="2147481691" r:id="rId15"/>
    <p:sldId id="21474816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 the most out of Copilot" id="{8C2447FA-F01A-4AEF-B3A2-3987496CFF70}">
          <p14:sldIdLst>
            <p14:sldId id="2147481687"/>
            <p14:sldId id="2147481701"/>
            <p14:sldId id="2147481703"/>
            <p14:sldId id="2147481685"/>
            <p14:sldId id="2147481686"/>
            <p14:sldId id="2147481688"/>
            <p14:sldId id="2147481689"/>
            <p14:sldId id="2147481690"/>
            <p14:sldId id="2147481691"/>
            <p14:sldId id="2147481692"/>
          </p14:sldIdLst>
        </p14:section>
        <p14:section name="theme temp" id="{843B7C68-B386-496C-B818-DAD3EB969F5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84CC04-3F2E-CF99-8BAA-46BB8CAF2E6A}" name="Sally Anderson" initials="SA" userId="S::z3506596@ad.unsw.edu.au::08873ec0-46b9-406a-8349-fe609b50e7fb" providerId="AD"/>
  <p188:author id="{923C0A55-DB64-50F9-3375-415CA83400FC}" name="Caroline Avril Hungerford" initials="CAH" userId="S::z3543209@ad.unsw.edu.au::760f6952-a37f-4b97-a22c-70231d470b3f" providerId="AD"/>
  <p188:author id="{2E38D377-E088-244F-5DBE-48E938E9FD3A}" name="Alex Steel" initials="AS" userId="S::z9600138@ad.unsw.edu.au::2312b261-ddd6-43c6-b7c0-8b0938718477" providerId="AD"/>
  <p188:author id="{65BF71B8-8BF6-ADE0-3315-892A400D5B10}" name="Daniel Saffioti" initials="DS" userId="S::z3156519@ad.unsw.edu.au::9f4792b3-e295-45dc-a36e-52f46039d672" providerId="AD"/>
  <p188:author id="{CC60EDFF-004D-60E6-DF94-7D9DEC1E23F2}" name="Jerry Frenkel" initials="JF" userId="S::z9704371@ad.unsw.edu.au::94c74e45-a4b2-44ae-897d-9412814c45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8A68C8"/>
    <a:srgbClr val="1AC987"/>
    <a:srgbClr val="3F6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EA10D-C9AA-F3BF-950C-7BEAA7C30406}" v="11" dt="2025-06-21T23:28:1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eattie" userId="S::z3544988@ad.unsw.edu.au::c08c62aa-e921-40a4-8fae-70e9ed7e6c8f" providerId="AD" clId="Web-{85AEA10D-C9AA-F3BF-950C-7BEAA7C30406}"/>
    <pc:docChg chg="modSld">
      <pc:chgData name="Elizabeth Beattie" userId="S::z3544988@ad.unsw.edu.au::c08c62aa-e921-40a4-8fae-70e9ed7e6c8f" providerId="AD" clId="Web-{85AEA10D-C9AA-F3BF-950C-7BEAA7C30406}" dt="2025-06-21T23:28:11.869" v="5" actId="20577"/>
      <pc:docMkLst>
        <pc:docMk/>
      </pc:docMkLst>
      <pc:sldChg chg="modSp">
        <pc:chgData name="Elizabeth Beattie" userId="S::z3544988@ad.unsw.edu.au::c08c62aa-e921-40a4-8fae-70e9ed7e6c8f" providerId="AD" clId="Web-{85AEA10D-C9AA-F3BF-950C-7BEAA7C30406}" dt="2025-06-21T23:28:11.869" v="5" actId="20577"/>
        <pc:sldMkLst>
          <pc:docMk/>
          <pc:sldMk cId="3735214421" sldId="2147481687"/>
        </pc:sldMkLst>
        <pc:spChg chg="mod">
          <ac:chgData name="Elizabeth Beattie" userId="S::z3544988@ad.unsw.edu.au::c08c62aa-e921-40a4-8fae-70e9ed7e6c8f" providerId="AD" clId="Web-{85AEA10D-C9AA-F3BF-950C-7BEAA7C30406}" dt="2025-06-21T23:28:09.776" v="4" actId="20577"/>
          <ac:spMkLst>
            <pc:docMk/>
            <pc:sldMk cId="3735214421" sldId="2147481687"/>
            <ac:spMk id="2" creationId="{8DC01FF8-5165-50A7-391D-D5B50F545A9D}"/>
          </ac:spMkLst>
        </pc:spChg>
        <pc:spChg chg="mod">
          <ac:chgData name="Elizabeth Beattie" userId="S::z3544988@ad.unsw.edu.au::c08c62aa-e921-40a4-8fae-70e9ed7e6c8f" providerId="AD" clId="Web-{85AEA10D-C9AA-F3BF-950C-7BEAA7C30406}" dt="2025-06-21T23:28:11.869" v="5" actId="20577"/>
          <ac:spMkLst>
            <pc:docMk/>
            <pc:sldMk cId="3735214421" sldId="2147481687"/>
            <ac:spMk id="5" creationId="{F0009AA9-7BC8-BEA6-2C0D-F36E6EBE5355}"/>
          </ac:spMkLst>
        </pc:spChg>
      </pc:sldChg>
    </pc:docChg>
  </pc:docChgLst>
  <pc:docChgLst>
    <pc:chgData name="Elizabeth Beattie" userId="c08c62aa-e921-40a4-8fae-70e9ed7e6c8f" providerId="ADAL" clId="{3F8B3962-9BFA-46BE-B227-E7AB506716A2}"/>
    <pc:docChg chg="undo custSel delSld modSld addSection delSection modSection">
      <pc:chgData name="Elizabeth Beattie" userId="c08c62aa-e921-40a4-8fae-70e9ed7e6c8f" providerId="ADAL" clId="{3F8B3962-9BFA-46BE-B227-E7AB506716A2}" dt="2024-04-15T05:19:38.541" v="108" actId="17851"/>
      <pc:docMkLst>
        <pc:docMk/>
      </pc:docMkLst>
      <pc:sldChg chg="modSp del mod">
        <pc:chgData name="Elizabeth Beattie" userId="c08c62aa-e921-40a4-8fae-70e9ed7e6c8f" providerId="ADAL" clId="{3F8B3962-9BFA-46BE-B227-E7AB506716A2}" dt="2024-04-15T05:19:34.460" v="107" actId="47"/>
        <pc:sldMkLst>
          <pc:docMk/>
          <pc:sldMk cId="3944507814" sldId="282"/>
        </pc:sldMkLst>
        <pc:spChg chg="mod">
          <ac:chgData name="Elizabeth Beattie" userId="c08c62aa-e921-40a4-8fae-70e9ed7e6c8f" providerId="ADAL" clId="{3F8B3962-9BFA-46BE-B227-E7AB506716A2}" dt="2024-04-15T05:18:25.430" v="70" actId="313"/>
          <ac:spMkLst>
            <pc:docMk/>
            <pc:sldMk cId="3944507814" sldId="282"/>
            <ac:spMk id="2" creationId="{167524CD-8423-1F4B-7F69-9CD5DE2F72AE}"/>
          </ac:spMkLst>
        </pc:spChg>
        <pc:picChg chg="mod">
          <ac:chgData name="Elizabeth Beattie" userId="c08c62aa-e921-40a4-8fae-70e9ed7e6c8f" providerId="ADAL" clId="{3F8B3962-9BFA-46BE-B227-E7AB506716A2}" dt="2024-04-15T05:18:01.699" v="32" actId="1076"/>
          <ac:picMkLst>
            <pc:docMk/>
            <pc:sldMk cId="3944507814" sldId="282"/>
            <ac:picMk id="6" creationId="{AE9186B2-B94C-4934-A9DC-21961CC43276}"/>
          </ac:picMkLst>
        </pc:picChg>
      </pc:sldChg>
      <pc:sldChg chg="del">
        <pc:chgData name="Elizabeth Beattie" userId="c08c62aa-e921-40a4-8fae-70e9ed7e6c8f" providerId="ADAL" clId="{3F8B3962-9BFA-46BE-B227-E7AB506716A2}" dt="2024-04-15T05:16:32.420" v="25" actId="47"/>
        <pc:sldMkLst>
          <pc:docMk/>
          <pc:sldMk cId="256049397" sldId="324"/>
        </pc:sldMkLst>
      </pc:sldChg>
      <pc:sldChg chg="del">
        <pc:chgData name="Elizabeth Beattie" userId="c08c62aa-e921-40a4-8fae-70e9ed7e6c8f" providerId="ADAL" clId="{3F8B3962-9BFA-46BE-B227-E7AB506716A2}" dt="2024-04-15T05:16:33.617" v="26" actId="47"/>
        <pc:sldMkLst>
          <pc:docMk/>
          <pc:sldMk cId="1611002148" sldId="326"/>
        </pc:sldMkLst>
      </pc:sldChg>
      <pc:sldChg chg="del">
        <pc:chgData name="Elizabeth Beattie" userId="c08c62aa-e921-40a4-8fae-70e9ed7e6c8f" providerId="ADAL" clId="{3F8B3962-9BFA-46BE-B227-E7AB506716A2}" dt="2024-04-15T05:16:09.479" v="0" actId="47"/>
        <pc:sldMkLst>
          <pc:docMk/>
          <pc:sldMk cId="1900812466" sldId="2147481669"/>
        </pc:sldMkLst>
      </pc:sldChg>
      <pc:sldChg chg="del">
        <pc:chgData name="Elizabeth Beattie" userId="c08c62aa-e921-40a4-8fae-70e9ed7e6c8f" providerId="ADAL" clId="{3F8B3962-9BFA-46BE-B227-E7AB506716A2}" dt="2024-04-15T05:16:10.173" v="1" actId="47"/>
        <pc:sldMkLst>
          <pc:docMk/>
          <pc:sldMk cId="1710702700" sldId="2147481670"/>
        </pc:sldMkLst>
      </pc:sldChg>
      <pc:sldChg chg="del">
        <pc:chgData name="Elizabeth Beattie" userId="c08c62aa-e921-40a4-8fae-70e9ed7e6c8f" providerId="ADAL" clId="{3F8B3962-9BFA-46BE-B227-E7AB506716A2}" dt="2024-04-15T05:16:10.589" v="2" actId="47"/>
        <pc:sldMkLst>
          <pc:docMk/>
          <pc:sldMk cId="2983519031" sldId="2147481671"/>
        </pc:sldMkLst>
      </pc:sldChg>
      <pc:sldChg chg="del">
        <pc:chgData name="Elizabeth Beattie" userId="c08c62aa-e921-40a4-8fae-70e9ed7e6c8f" providerId="ADAL" clId="{3F8B3962-9BFA-46BE-B227-E7AB506716A2}" dt="2024-04-15T05:16:10.903" v="3" actId="47"/>
        <pc:sldMkLst>
          <pc:docMk/>
          <pc:sldMk cId="639241690" sldId="2147481672"/>
        </pc:sldMkLst>
      </pc:sldChg>
      <pc:sldChg chg="del">
        <pc:chgData name="Elizabeth Beattie" userId="c08c62aa-e921-40a4-8fae-70e9ed7e6c8f" providerId="ADAL" clId="{3F8B3962-9BFA-46BE-B227-E7AB506716A2}" dt="2024-04-15T05:16:11.171" v="4" actId="47"/>
        <pc:sldMkLst>
          <pc:docMk/>
          <pc:sldMk cId="4033192729" sldId="2147481673"/>
        </pc:sldMkLst>
      </pc:sldChg>
      <pc:sldChg chg="del">
        <pc:chgData name="Elizabeth Beattie" userId="c08c62aa-e921-40a4-8fae-70e9ed7e6c8f" providerId="ADAL" clId="{3F8B3962-9BFA-46BE-B227-E7AB506716A2}" dt="2024-04-15T05:16:11.883" v="5" actId="47"/>
        <pc:sldMkLst>
          <pc:docMk/>
          <pc:sldMk cId="854313057" sldId="2147481674"/>
        </pc:sldMkLst>
      </pc:sldChg>
      <pc:sldChg chg="del">
        <pc:chgData name="Elizabeth Beattie" userId="c08c62aa-e921-40a4-8fae-70e9ed7e6c8f" providerId="ADAL" clId="{3F8B3962-9BFA-46BE-B227-E7AB506716A2}" dt="2024-04-15T05:16:11.923" v="6" actId="47"/>
        <pc:sldMkLst>
          <pc:docMk/>
          <pc:sldMk cId="1798004350" sldId="2147481675"/>
        </pc:sldMkLst>
      </pc:sldChg>
      <pc:sldChg chg="del">
        <pc:chgData name="Elizabeth Beattie" userId="c08c62aa-e921-40a4-8fae-70e9ed7e6c8f" providerId="ADAL" clId="{3F8B3962-9BFA-46BE-B227-E7AB506716A2}" dt="2024-04-15T05:16:12.317" v="7" actId="47"/>
        <pc:sldMkLst>
          <pc:docMk/>
          <pc:sldMk cId="2365350361" sldId="2147481676"/>
        </pc:sldMkLst>
      </pc:sldChg>
      <pc:sldChg chg="del">
        <pc:chgData name="Elizabeth Beattie" userId="c08c62aa-e921-40a4-8fae-70e9ed7e6c8f" providerId="ADAL" clId="{3F8B3962-9BFA-46BE-B227-E7AB506716A2}" dt="2024-04-15T05:16:13.273" v="9" actId="47"/>
        <pc:sldMkLst>
          <pc:docMk/>
          <pc:sldMk cId="2116334631" sldId="2147481677"/>
        </pc:sldMkLst>
      </pc:sldChg>
      <pc:sldChg chg="del">
        <pc:chgData name="Elizabeth Beattie" userId="c08c62aa-e921-40a4-8fae-70e9ed7e6c8f" providerId="ADAL" clId="{3F8B3962-9BFA-46BE-B227-E7AB506716A2}" dt="2024-04-15T05:16:14.181" v="11" actId="47"/>
        <pc:sldMkLst>
          <pc:docMk/>
          <pc:sldMk cId="2259179598" sldId="2147481678"/>
        </pc:sldMkLst>
      </pc:sldChg>
      <pc:sldChg chg="del">
        <pc:chgData name="Elizabeth Beattie" userId="c08c62aa-e921-40a4-8fae-70e9ed7e6c8f" providerId="ADAL" clId="{3F8B3962-9BFA-46BE-B227-E7AB506716A2}" dt="2024-04-15T05:16:13.724" v="10" actId="47"/>
        <pc:sldMkLst>
          <pc:docMk/>
          <pc:sldMk cId="4090006329" sldId="2147481679"/>
        </pc:sldMkLst>
      </pc:sldChg>
      <pc:sldChg chg="del">
        <pc:chgData name="Elizabeth Beattie" userId="c08c62aa-e921-40a4-8fae-70e9ed7e6c8f" providerId="ADAL" clId="{3F8B3962-9BFA-46BE-B227-E7AB506716A2}" dt="2024-04-15T05:16:14.699" v="12" actId="47"/>
        <pc:sldMkLst>
          <pc:docMk/>
          <pc:sldMk cId="2837819215" sldId="2147481680"/>
        </pc:sldMkLst>
      </pc:sldChg>
      <pc:sldChg chg="del">
        <pc:chgData name="Elizabeth Beattie" userId="c08c62aa-e921-40a4-8fae-70e9ed7e6c8f" providerId="ADAL" clId="{3F8B3962-9BFA-46BE-B227-E7AB506716A2}" dt="2024-04-15T05:16:15.183" v="13" actId="47"/>
        <pc:sldMkLst>
          <pc:docMk/>
          <pc:sldMk cId="766339167" sldId="2147481681"/>
        </pc:sldMkLst>
      </pc:sldChg>
      <pc:sldChg chg="del">
        <pc:chgData name="Elizabeth Beattie" userId="c08c62aa-e921-40a4-8fae-70e9ed7e6c8f" providerId="ADAL" clId="{3F8B3962-9BFA-46BE-B227-E7AB506716A2}" dt="2024-04-15T05:16:15.702" v="14" actId="47"/>
        <pc:sldMkLst>
          <pc:docMk/>
          <pc:sldMk cId="2762039950" sldId="2147481682"/>
        </pc:sldMkLst>
      </pc:sldChg>
      <pc:sldChg chg="del">
        <pc:chgData name="Elizabeth Beattie" userId="c08c62aa-e921-40a4-8fae-70e9ed7e6c8f" providerId="ADAL" clId="{3F8B3962-9BFA-46BE-B227-E7AB506716A2}" dt="2024-04-15T05:16:16.219" v="15" actId="47"/>
        <pc:sldMkLst>
          <pc:docMk/>
          <pc:sldMk cId="2440084883" sldId="2147481683"/>
        </pc:sldMkLst>
      </pc:sldChg>
      <pc:sldChg chg="del">
        <pc:chgData name="Elizabeth Beattie" userId="c08c62aa-e921-40a4-8fae-70e9ed7e6c8f" providerId="ADAL" clId="{3F8B3962-9BFA-46BE-B227-E7AB506716A2}" dt="2024-04-15T05:16:17.315" v="16" actId="47"/>
        <pc:sldMkLst>
          <pc:docMk/>
          <pc:sldMk cId="2873065225" sldId="2147481684"/>
        </pc:sldMkLst>
      </pc:sldChg>
      <pc:sldChg chg="addSp modSp mod">
        <pc:chgData name="Elizabeth Beattie" userId="c08c62aa-e921-40a4-8fae-70e9ed7e6c8f" providerId="ADAL" clId="{3F8B3962-9BFA-46BE-B227-E7AB506716A2}" dt="2024-04-15T05:19:31.922" v="106" actId="1076"/>
        <pc:sldMkLst>
          <pc:docMk/>
          <pc:sldMk cId="3735214421" sldId="2147481687"/>
        </pc:sldMkLst>
        <pc:spChg chg="mod">
          <ac:chgData name="Elizabeth Beattie" userId="c08c62aa-e921-40a4-8fae-70e9ed7e6c8f" providerId="ADAL" clId="{3F8B3962-9BFA-46BE-B227-E7AB506716A2}" dt="2024-04-15T05:19:31.922" v="106" actId="1076"/>
          <ac:spMkLst>
            <pc:docMk/>
            <pc:sldMk cId="3735214421" sldId="2147481687"/>
            <ac:spMk id="2" creationId="{8DC01FF8-5165-50A7-391D-D5B50F545A9D}"/>
          </ac:spMkLst>
        </pc:spChg>
        <pc:spChg chg="add mod">
          <ac:chgData name="Elizabeth Beattie" userId="c08c62aa-e921-40a4-8fae-70e9ed7e6c8f" providerId="ADAL" clId="{3F8B3962-9BFA-46BE-B227-E7AB506716A2}" dt="2024-04-15T05:19:11.109" v="72" actId="1076"/>
          <ac:spMkLst>
            <pc:docMk/>
            <pc:sldMk cId="3735214421" sldId="2147481687"/>
            <ac:spMk id="5" creationId="{F0009AA9-7BC8-BEA6-2C0D-F36E6EBE5355}"/>
          </ac:spMkLst>
        </pc:spChg>
      </pc:sldChg>
      <pc:sldChg chg="del">
        <pc:chgData name="Elizabeth Beattie" userId="c08c62aa-e921-40a4-8fae-70e9ed7e6c8f" providerId="ADAL" clId="{3F8B3962-9BFA-46BE-B227-E7AB506716A2}" dt="2024-04-15T05:16:28.654" v="18" actId="47"/>
        <pc:sldMkLst>
          <pc:docMk/>
          <pc:sldMk cId="2027956154" sldId="2147481693"/>
        </pc:sldMkLst>
      </pc:sldChg>
      <pc:sldChg chg="del">
        <pc:chgData name="Elizabeth Beattie" userId="c08c62aa-e921-40a4-8fae-70e9ed7e6c8f" providerId="ADAL" clId="{3F8B3962-9BFA-46BE-B227-E7AB506716A2}" dt="2024-04-15T05:16:27.914" v="17" actId="47"/>
        <pc:sldMkLst>
          <pc:docMk/>
          <pc:sldMk cId="1912413990" sldId="2147481694"/>
        </pc:sldMkLst>
      </pc:sldChg>
      <pc:sldChg chg="del">
        <pc:chgData name="Elizabeth Beattie" userId="c08c62aa-e921-40a4-8fae-70e9ed7e6c8f" providerId="ADAL" clId="{3F8B3962-9BFA-46BE-B227-E7AB506716A2}" dt="2024-04-15T05:16:29.158" v="19" actId="47"/>
        <pc:sldMkLst>
          <pc:docMk/>
          <pc:sldMk cId="1265225300" sldId="2147481695"/>
        </pc:sldMkLst>
      </pc:sldChg>
      <pc:sldChg chg="del">
        <pc:chgData name="Elizabeth Beattie" userId="c08c62aa-e921-40a4-8fae-70e9ed7e6c8f" providerId="ADAL" clId="{3F8B3962-9BFA-46BE-B227-E7AB506716A2}" dt="2024-04-15T05:16:29.628" v="20" actId="47"/>
        <pc:sldMkLst>
          <pc:docMk/>
          <pc:sldMk cId="2444701457" sldId="2147481696"/>
        </pc:sldMkLst>
      </pc:sldChg>
      <pc:sldChg chg="del">
        <pc:chgData name="Elizabeth Beattie" userId="c08c62aa-e921-40a4-8fae-70e9ed7e6c8f" providerId="ADAL" clId="{3F8B3962-9BFA-46BE-B227-E7AB506716A2}" dt="2024-04-15T05:16:30.158" v="21" actId="47"/>
        <pc:sldMkLst>
          <pc:docMk/>
          <pc:sldMk cId="662767900" sldId="2147481697"/>
        </pc:sldMkLst>
      </pc:sldChg>
      <pc:sldChg chg="del">
        <pc:chgData name="Elizabeth Beattie" userId="c08c62aa-e921-40a4-8fae-70e9ed7e6c8f" providerId="ADAL" clId="{3F8B3962-9BFA-46BE-B227-E7AB506716A2}" dt="2024-04-15T05:16:30.628" v="22" actId="47"/>
        <pc:sldMkLst>
          <pc:docMk/>
          <pc:sldMk cId="2997881392" sldId="2147481698"/>
        </pc:sldMkLst>
      </pc:sldChg>
      <pc:sldChg chg="del">
        <pc:chgData name="Elizabeth Beattie" userId="c08c62aa-e921-40a4-8fae-70e9ed7e6c8f" providerId="ADAL" clId="{3F8B3962-9BFA-46BE-B227-E7AB506716A2}" dt="2024-04-15T05:16:31.102" v="23" actId="47"/>
        <pc:sldMkLst>
          <pc:docMk/>
          <pc:sldMk cId="593046703" sldId="2147481699"/>
        </pc:sldMkLst>
      </pc:sldChg>
      <pc:sldChg chg="del">
        <pc:chgData name="Elizabeth Beattie" userId="c08c62aa-e921-40a4-8fae-70e9ed7e6c8f" providerId="ADAL" clId="{3F8B3962-9BFA-46BE-B227-E7AB506716A2}" dt="2024-04-15T05:16:12.809" v="8" actId="47"/>
        <pc:sldMkLst>
          <pc:docMk/>
          <pc:sldMk cId="2985899664" sldId="2147481702"/>
        </pc:sldMkLst>
      </pc:sldChg>
      <pc:sldChg chg="del">
        <pc:chgData name="Elizabeth Beattie" userId="c08c62aa-e921-40a4-8fae-70e9ed7e6c8f" providerId="ADAL" clId="{3F8B3962-9BFA-46BE-B227-E7AB506716A2}" dt="2024-04-15T05:16:31.684" v="24" actId="47"/>
        <pc:sldMkLst>
          <pc:docMk/>
          <pc:sldMk cId="3718294746" sldId="2147481704"/>
        </pc:sldMkLst>
      </pc:sldChg>
    </pc:docChg>
  </pc:docChgLst>
  <pc:docChgLst>
    <pc:chgData name="Elizabeth Beattie" userId="S::z3544988@ad.unsw.edu.au::c08c62aa-e921-40a4-8fae-70e9ed7e6c8f" providerId="AD" clId="Web-{5DB35C0F-0A27-F020-8506-7A5DED0C34DA}"/>
    <pc:docChg chg="delSection">
      <pc:chgData name="Elizabeth Beattie" userId="S::z3544988@ad.unsw.edu.au::c08c62aa-e921-40a4-8fae-70e9ed7e6c8f" providerId="AD" clId="Web-{5DB35C0F-0A27-F020-8506-7A5DED0C34DA}" dt="2024-04-17T07:16:51.036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20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 descr="Click to edit body text styles on the left side of slide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 descr="Click to edit body text styles on the right side of slide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8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29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AC5B-4BEF-3F81-2082-0A388541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30378"/>
          <a:stretch/>
        </p:blipFill>
        <p:spPr>
          <a:xfrm rot="10800000">
            <a:off x="8269200" y="-1"/>
            <a:ext cx="3922800" cy="6069303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7548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557173" y="-82749"/>
            <a:ext cx="5957925" cy="6417766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2125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54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1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AC5B-4BEF-3F81-2082-0A388541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695" b="4695"/>
          <a:stretch/>
        </p:blipFill>
        <p:spPr>
          <a:xfrm>
            <a:off x="4339800" y="0"/>
            <a:ext cx="7026443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81969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4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1" y="0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8400" y="0"/>
            <a:ext cx="6663600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3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4884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Title goes here</a:t>
            </a:r>
            <a:endParaRPr lang="en-US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3" r:id="rId5"/>
    <p:sldLayoutId id="2147483650" r:id="rId6"/>
    <p:sldLayoutId id="2147483746" r:id="rId7"/>
    <p:sldLayoutId id="2147483747" r:id="rId8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body text styles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0FF-0D07-44EF-BE91-92BA9AB775B9}" type="datetimeFigureOut">
              <a:rPr lang="en-AU" smtClean="0"/>
              <a:t>21/06/2025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21/06/2025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01FF8-5165-50A7-391D-D5B50F545A9D}"/>
              </a:ext>
            </a:extLst>
          </p:cNvPr>
          <p:cNvSpPr txBox="1"/>
          <p:nvPr/>
        </p:nvSpPr>
        <p:spPr>
          <a:xfrm>
            <a:off x="2024200" y="3335824"/>
            <a:ext cx="9066635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914367">
              <a:defRPr/>
            </a:pPr>
            <a:r>
              <a:rPr lang="en-US" sz="3600" spc="-50" dirty="0">
                <a:ln w="3175">
                  <a:noFill/>
                </a:ln>
                <a:solidFill>
                  <a:srgbClr val="000000"/>
                </a:solidFill>
                <a:latin typeface="+mj-lt"/>
              </a:rPr>
              <a:t>Get the most out of Copilot Chat</a:t>
            </a:r>
            <a:endParaRPr lang="en-US" sz="3600" spc="-50" dirty="0">
              <a:ln w="3175">
                <a:noFill/>
              </a:ln>
              <a:solidFill>
                <a:srgbClr val="000000"/>
              </a:solidFill>
              <a:latin typeface="+mj-lt"/>
              <a:cs typeface="Segoe UI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6CD42-5C4D-9F9D-B875-92012C12E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97" y="1593375"/>
            <a:ext cx="1097805" cy="1097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09AA9-7BC8-BEA6-2C0D-F36E6EBE5355}"/>
              </a:ext>
            </a:extLst>
          </p:cNvPr>
          <p:cNvSpPr txBox="1"/>
          <p:nvPr/>
        </p:nvSpPr>
        <p:spPr>
          <a:xfrm>
            <a:off x="119743" y="5984735"/>
            <a:ext cx="6096000" cy="7232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AU" sz="1800" dirty="0">
              <a:ea typeface="Roboto"/>
              <a:cs typeface="Roboto"/>
            </a:endParaRPr>
          </a:p>
          <a:p>
            <a:pPr>
              <a:spcAft>
                <a:spcPts val="600"/>
              </a:spcAft>
            </a:pPr>
            <a:r>
              <a:rPr lang="en-AU" sz="1800" dirty="0">
                <a:ea typeface="Roboto"/>
                <a:cs typeface="Roboto"/>
              </a:rPr>
              <a:t>Cheng-Yi Lin, ADA Educational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373521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Workday efficiencies with Copilot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E2B04-B9FB-DA9D-B7A6-B71142970428}"/>
              </a:ext>
            </a:extLst>
          </p:cNvPr>
          <p:cNvSpPr txBox="1"/>
          <p:nvPr/>
        </p:nvSpPr>
        <p:spPr>
          <a:xfrm>
            <a:off x="838200" y="1290578"/>
            <a:ext cx="733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Copilot is the new way to search…and more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1B8519-0CDC-B0F1-390F-B8474D86A37E}"/>
              </a:ext>
            </a:extLst>
          </p:cNvPr>
          <p:cNvGrpSpPr/>
          <p:nvPr/>
        </p:nvGrpSpPr>
        <p:grpSpPr>
          <a:xfrm>
            <a:off x="342194" y="1690688"/>
            <a:ext cx="2158060" cy="4133276"/>
            <a:chOff x="453285" y="1630214"/>
            <a:chExt cx="2158060" cy="4133276"/>
          </a:xfrm>
        </p:grpSpPr>
        <p:sp useBgFill="1"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1556A8-D45F-CA91-A336-29BC26FDDC09}"/>
                </a:ext>
              </a:extLst>
            </p:cNvPr>
            <p:cNvSpPr/>
            <p:nvPr/>
          </p:nvSpPr>
          <p:spPr bwMode="auto">
            <a:xfrm>
              <a:off x="453285" y="1630214"/>
              <a:ext cx="2158060" cy="4133276"/>
            </a:xfrm>
            <a:prstGeom prst="roundRect">
              <a:avLst>
                <a:gd name="adj" fmla="val 4127"/>
              </a:avLst>
            </a:prstGeom>
            <a:ln>
              <a:solidFill>
                <a:schemeClr val="bg1"/>
              </a:solidFill>
            </a:ln>
            <a:effectLst>
              <a:outerShdw blurRad="343645" dist="295501" dir="2700000" algn="tl" rotWithShape="0">
                <a:srgbClr val="F3484C">
                  <a:alpha val="15816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9DCF2E-20B5-9023-D3BC-F4A7540F3EBB}"/>
                </a:ext>
              </a:extLst>
            </p:cNvPr>
            <p:cNvSpPr txBox="1"/>
            <p:nvPr/>
          </p:nvSpPr>
          <p:spPr>
            <a:xfrm>
              <a:off x="761326" y="1994412"/>
              <a:ext cx="1541978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err="1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Summarise</a:t>
              </a:r>
              <a:r>
                <a:rPr lang="en-US" sz="1400" dirty="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 a long PDF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FD56B4-7926-2AC7-458D-F0A43722655C}"/>
                </a:ext>
              </a:extLst>
            </p:cNvPr>
            <p:cNvSpPr txBox="1"/>
            <p:nvPr/>
          </p:nvSpPr>
          <p:spPr>
            <a:xfrm>
              <a:off x="590270" y="4109319"/>
              <a:ext cx="1884090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  <a:cs typeface="Segoe UI"/>
                </a:rPr>
                <a:t>Turn a 20-page, jargon-filled PDF into 5 bullets using Copilot in Edge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0EE688F-2527-0FDA-8B9B-23ABEB8C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8142" y="3012327"/>
              <a:ext cx="408346" cy="5387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CE602B-16D6-0CD2-4AA4-2C08290AA535}"/>
              </a:ext>
            </a:extLst>
          </p:cNvPr>
          <p:cNvGrpSpPr/>
          <p:nvPr/>
        </p:nvGrpSpPr>
        <p:grpSpPr>
          <a:xfrm>
            <a:off x="2625283" y="1690688"/>
            <a:ext cx="2158060" cy="4133277"/>
            <a:chOff x="2708511" y="1630214"/>
            <a:chExt cx="2158060" cy="4133277"/>
          </a:xfrm>
        </p:grpSpPr>
        <p:sp useBgFill="1"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7C363E-99CA-6ED1-1A6D-8674AB7DB97E}"/>
                </a:ext>
              </a:extLst>
            </p:cNvPr>
            <p:cNvSpPr/>
            <p:nvPr/>
          </p:nvSpPr>
          <p:spPr bwMode="auto">
            <a:xfrm>
              <a:off x="2708511" y="1630214"/>
              <a:ext cx="2158060" cy="4133277"/>
            </a:xfrm>
            <a:prstGeom prst="roundRect">
              <a:avLst>
                <a:gd name="adj" fmla="val 4127"/>
              </a:avLst>
            </a:prstGeom>
            <a:ln>
              <a:solidFill>
                <a:schemeClr val="bg1"/>
              </a:solidFill>
            </a:ln>
            <a:effectLst>
              <a:outerShdw blurRad="343645" dist="295501" dir="2700000" algn="tl" rotWithShape="0">
                <a:srgbClr val="F3484C">
                  <a:alpha val="15816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4E35B3-98C6-5BCD-F571-A34E810F1414}"/>
                </a:ext>
              </a:extLst>
            </p:cNvPr>
            <p:cNvSpPr txBox="1"/>
            <p:nvPr/>
          </p:nvSpPr>
          <p:spPr>
            <a:xfrm>
              <a:off x="2939454" y="1994412"/>
              <a:ext cx="1696175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R="0" lvl="0" indent="0" algn="ctr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Draft emails and social content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4A593D-D13F-BEF2-649D-97C56100D880}"/>
                </a:ext>
              </a:extLst>
            </p:cNvPr>
            <p:cNvSpPr txBox="1"/>
            <p:nvPr/>
          </p:nvSpPr>
          <p:spPr>
            <a:xfrm>
              <a:off x="2845496" y="4109319"/>
              <a:ext cx="1884090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  <a:cs typeface="Segoe UI"/>
                </a:rPr>
                <a:t>Use </a:t>
              </a: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latin typeface="Segoe UI "/>
                  <a:cs typeface="Segoe UI"/>
                </a:rPr>
                <a:t>Copilot </a:t>
              </a:r>
              <a:r>
                <a:rPr lang="en-US" sz="1400" dirty="0">
                  <a:solidFill>
                    <a:srgbClr val="000000"/>
                  </a:solidFill>
                  <a:latin typeface="Segoe UI"/>
                  <a:cs typeface="Segoe UI"/>
                </a:rPr>
                <a:t>as your professional writer on call to draft emails, captions, and more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0C7217B-C0E3-9BEF-A394-D08AE95C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1088" y="2962572"/>
              <a:ext cx="472907" cy="63823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663AF9-346C-85AE-BCB6-43E65E444E18}"/>
              </a:ext>
            </a:extLst>
          </p:cNvPr>
          <p:cNvGrpSpPr/>
          <p:nvPr/>
        </p:nvGrpSpPr>
        <p:grpSpPr>
          <a:xfrm>
            <a:off x="4908372" y="1690688"/>
            <a:ext cx="2158060" cy="4133276"/>
            <a:chOff x="4997921" y="1630214"/>
            <a:chExt cx="2158060" cy="4133276"/>
          </a:xfrm>
        </p:grpSpPr>
        <p:sp useBgFill="1"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8DD4010-2743-FB18-115D-D31477964469}"/>
                </a:ext>
              </a:extLst>
            </p:cNvPr>
            <p:cNvSpPr/>
            <p:nvPr/>
          </p:nvSpPr>
          <p:spPr bwMode="auto">
            <a:xfrm>
              <a:off x="4997921" y="1630214"/>
              <a:ext cx="2158060" cy="4133276"/>
            </a:xfrm>
            <a:prstGeom prst="roundRect">
              <a:avLst>
                <a:gd name="adj" fmla="val 4127"/>
              </a:avLst>
            </a:prstGeom>
            <a:ln>
              <a:solidFill>
                <a:schemeClr val="bg1"/>
              </a:solidFill>
            </a:ln>
            <a:effectLst>
              <a:outerShdw blurRad="343645" dist="295501" dir="2700000" algn="tl" rotWithShape="0">
                <a:srgbClr val="F3484C">
                  <a:alpha val="15816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9F8E7-03FC-1227-DDA6-84A4B29EE9AE}"/>
                </a:ext>
              </a:extLst>
            </p:cNvPr>
            <p:cNvSpPr txBox="1"/>
            <p:nvPr/>
          </p:nvSpPr>
          <p:spPr>
            <a:xfrm>
              <a:off x="5228864" y="1994412"/>
              <a:ext cx="1696175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Generate </a:t>
              </a:r>
            </a:p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images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671C19-6B3E-A0C3-AD27-1EC69AB4845E}"/>
                </a:ext>
              </a:extLst>
            </p:cNvPr>
            <p:cNvSpPr txBox="1"/>
            <p:nvPr/>
          </p:nvSpPr>
          <p:spPr>
            <a:xfrm>
              <a:off x="5134906" y="4109319"/>
              <a:ext cx="1884090" cy="129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000000"/>
                  </a:solidFill>
                  <a:latin typeface="Segoe UI"/>
                  <a:cs typeface="Segoe UI"/>
                </a:rPr>
                <a:t>Leave behind stock images and text-only reports in favor of custom-generated images for emails, on social, and more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46FB2C-F23F-453C-C6F6-A6712BEC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2589" y="3012136"/>
              <a:ext cx="568725" cy="53910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1D43C4-DB56-CE1C-9EB9-506DE82A44FE}"/>
              </a:ext>
            </a:extLst>
          </p:cNvPr>
          <p:cNvGrpSpPr/>
          <p:nvPr/>
        </p:nvGrpSpPr>
        <p:grpSpPr>
          <a:xfrm>
            <a:off x="7191461" y="1690688"/>
            <a:ext cx="2158060" cy="4133277"/>
            <a:chOff x="7287331" y="1630214"/>
            <a:chExt cx="2158060" cy="4133277"/>
          </a:xfrm>
        </p:grpSpPr>
        <p:sp useBgFill="1"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E321140-54C3-5C21-9379-24A2F9792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1" y="1630214"/>
              <a:ext cx="2158060" cy="4133277"/>
            </a:xfrm>
            <a:prstGeom prst="roundRect">
              <a:avLst>
                <a:gd name="adj" fmla="val 4127"/>
              </a:avLst>
            </a:prstGeom>
            <a:ln>
              <a:solidFill>
                <a:schemeClr val="bg1"/>
              </a:solidFill>
            </a:ln>
            <a:effectLst>
              <a:outerShdw blurRad="343645" dist="295501" dir="2700000" algn="tl" rotWithShape="0">
                <a:srgbClr val="F3484C">
                  <a:alpha val="15816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464352-11DF-FAE1-6965-428E77278C96}"/>
                </a:ext>
              </a:extLst>
            </p:cNvPr>
            <p:cNvSpPr txBox="1"/>
            <p:nvPr/>
          </p:nvSpPr>
          <p:spPr>
            <a:xfrm>
              <a:off x="7665463" y="2102134"/>
              <a:ext cx="1401797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Learn new skills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74F54D-B8BF-F176-2365-093F3763F357}"/>
                </a:ext>
              </a:extLst>
            </p:cNvPr>
            <p:cNvSpPr txBox="1"/>
            <p:nvPr/>
          </p:nvSpPr>
          <p:spPr>
            <a:xfrm>
              <a:off x="7424316" y="4109319"/>
              <a:ext cx="1884090" cy="12926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  <a:cs typeface="Segoe UI"/>
                </a:rPr>
                <a:t>Ask questions tailored to your needs and interests to get consolidated key points from the internet for you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5F311510-3E54-1323-510E-98EDBD68D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6338" r="21767"/>
            <a:stretch/>
          </p:blipFill>
          <p:spPr>
            <a:xfrm>
              <a:off x="8223952" y="2978086"/>
              <a:ext cx="391255" cy="60720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519CD0-5AD3-6FBF-5A5F-FAC3A50392B3}"/>
              </a:ext>
            </a:extLst>
          </p:cNvPr>
          <p:cNvGrpSpPr/>
          <p:nvPr/>
        </p:nvGrpSpPr>
        <p:grpSpPr>
          <a:xfrm>
            <a:off x="9474549" y="1690688"/>
            <a:ext cx="2158060" cy="4133276"/>
            <a:chOff x="9576741" y="1630214"/>
            <a:chExt cx="2158060" cy="4133276"/>
          </a:xfrm>
        </p:grpSpPr>
        <p:sp useBgFill="1"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0D3D54-DA14-BE23-1A68-09D2D0945526}"/>
                </a:ext>
              </a:extLst>
            </p:cNvPr>
            <p:cNvSpPr/>
            <p:nvPr/>
          </p:nvSpPr>
          <p:spPr bwMode="auto">
            <a:xfrm>
              <a:off x="9576741" y="1630214"/>
              <a:ext cx="2158060" cy="4133276"/>
            </a:xfrm>
            <a:prstGeom prst="roundRect">
              <a:avLst>
                <a:gd name="adj" fmla="val 4127"/>
              </a:avLst>
            </a:prstGeom>
            <a:ln>
              <a:solidFill>
                <a:schemeClr val="bg1"/>
              </a:solidFill>
            </a:ln>
            <a:effectLst>
              <a:outerShdw blurRad="343645" dist="295501" dir="2700000" algn="tl" rotWithShape="0">
                <a:srgbClr val="F3484C">
                  <a:alpha val="15816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90FBB8-0178-37FC-F42E-3CE69247F8DC}"/>
                </a:ext>
              </a:extLst>
            </p:cNvPr>
            <p:cNvSpPr txBox="1"/>
            <p:nvPr/>
          </p:nvSpPr>
          <p:spPr>
            <a:xfrm>
              <a:off x="9715227" y="1886690"/>
              <a:ext cx="188108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 defTabSz="932472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78D4"/>
                  </a:solidFill>
                  <a:latin typeface="+mj-lt"/>
                  <a:cs typeface="Segoe UI" pitchFamily="34" charset="0"/>
                </a:rPr>
                <a:t>Get answers for specific and complex questions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4AA47-7452-EBD1-1DE0-709488C6F81D}"/>
                </a:ext>
              </a:extLst>
            </p:cNvPr>
            <p:cNvSpPr txBox="1"/>
            <p:nvPr/>
          </p:nvSpPr>
          <p:spPr>
            <a:xfrm>
              <a:off x="9713726" y="4109319"/>
              <a:ext cx="1884090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Segoe UI"/>
                  <a:cs typeface="Segoe UI"/>
                </a:rPr>
                <a:t>Elegantly handle questions that require multiple data points or a degree of analysis</a:t>
              </a:r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>
                <a:solidFill>
                  <a:srgbClr val="000000"/>
                </a:solidFill>
                <a:latin typeface="Segoe UI"/>
                <a:cs typeface="Segoe UI"/>
              </a:endParaRPr>
            </a:p>
          </p:txBody>
        </p:sp>
        <p:pic>
          <p:nvPicPr>
            <p:cNvPr id="28" name="Graphic 1">
              <a:extLst>
                <a:ext uri="{FF2B5EF4-FFF2-40B4-BE49-F238E27FC236}">
                  <a16:creationId xmlns:a16="http://schemas.microsoft.com/office/drawing/2014/main" id="{5BDF31B6-2F57-7EBC-CAA2-3614443D5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87663" y="3003676"/>
              <a:ext cx="736217" cy="55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9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Tips to make the most of Copilot for Academics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F0EF07-5CFC-8451-7C7A-2D1553D78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45"/>
          <a:stretch/>
        </p:blipFill>
        <p:spPr>
          <a:xfrm>
            <a:off x="1333500" y="2452688"/>
            <a:ext cx="4362450" cy="246221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494B949-1F00-FF20-3935-42D6CC90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45"/>
          <a:stretch/>
        </p:blipFill>
        <p:spPr>
          <a:xfrm>
            <a:off x="6324600" y="2452688"/>
            <a:ext cx="4362450" cy="2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Tips to make the most of Copilot for professional staff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4471265-AF9E-FBA1-327B-EC1E216DC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19"/>
          <a:stretch/>
        </p:blipFill>
        <p:spPr>
          <a:xfrm>
            <a:off x="868114" y="1858158"/>
            <a:ext cx="5227886" cy="4467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B484F4-9416-C27B-1EAB-9BD6DDCC1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51"/>
          <a:stretch/>
        </p:blipFill>
        <p:spPr>
          <a:xfrm>
            <a:off x="6362700" y="2595180"/>
            <a:ext cx="5448300" cy="29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When to chat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EF555-A3D9-F749-3E25-22ED3452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888" y="658193"/>
            <a:ext cx="717090" cy="717090"/>
          </a:xfrm>
          <a:prstGeom prst="rect">
            <a:avLst/>
          </a:prstGeom>
        </p:spPr>
      </p:pic>
      <p:sp useBgFill="1">
        <p:nvSpPr>
          <p:cNvPr id="26" name="Rectangle: Rounded Corners 33">
            <a:extLst>
              <a:ext uri="{FF2B5EF4-FFF2-40B4-BE49-F238E27FC236}">
                <a16:creationId xmlns:a16="http://schemas.microsoft.com/office/drawing/2014/main" id="{8DBBC006-FC7D-B299-1122-09E7987130B5}"/>
              </a:ext>
            </a:extLst>
          </p:cNvPr>
          <p:cNvSpPr/>
          <p:nvPr/>
        </p:nvSpPr>
        <p:spPr bwMode="auto">
          <a:xfrm>
            <a:off x="895056" y="1792206"/>
            <a:ext cx="10753872" cy="4700669"/>
          </a:xfrm>
          <a:prstGeom prst="roundRect">
            <a:avLst>
              <a:gd name="adj" fmla="val 4127"/>
            </a:avLst>
          </a:prstGeom>
          <a:blipFill dpi="0" rotWithShape="0">
            <a:blip r:embed="rId3">
              <a:lum/>
            </a:blip>
            <a:srcRect/>
            <a:stretch>
              <a:fillRect l="-3115" t="-26084" r="-3115" b="-15234"/>
            </a:stretch>
          </a:blipFill>
          <a:ln>
            <a:solidFill>
              <a:srgbClr val="3EC8F1"/>
            </a:solidFill>
          </a:ln>
          <a:effectLst>
            <a:outerShdw blurRad="343645" dist="295501" dir="2700000" algn="tl" rotWithShape="0">
              <a:srgbClr val="F3484C">
                <a:alpha val="15816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2DCD7-8909-D421-A5D6-870509D3EBDB}"/>
              </a:ext>
            </a:extLst>
          </p:cNvPr>
          <p:cNvSpPr txBox="1"/>
          <p:nvPr/>
        </p:nvSpPr>
        <p:spPr>
          <a:xfrm>
            <a:off x="1438128" y="2016449"/>
            <a:ext cx="520435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Segoe UI "/>
              </a:rPr>
              <a:t>You searched and found some great articles, and you want to quickly make sense of them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8848A-8269-7CE8-E1F1-7E387F096D40}"/>
              </a:ext>
            </a:extLst>
          </p:cNvPr>
          <p:cNvSpPr txBox="1"/>
          <p:nvPr/>
        </p:nvSpPr>
        <p:spPr>
          <a:xfrm>
            <a:off x="1438127" y="2957378"/>
            <a:ext cx="520435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Segoe UI "/>
              </a:rPr>
              <a:t>You collected ideas from different web pages and you're ready to write them up as an email or report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78DFFA85-3998-B6B1-AE20-726B5D30F262}"/>
              </a:ext>
            </a:extLst>
          </p:cNvPr>
          <p:cNvSpPr txBox="1"/>
          <p:nvPr/>
        </p:nvSpPr>
        <p:spPr>
          <a:xfrm>
            <a:off x="1438128" y="3898307"/>
            <a:ext cx="5204352" cy="492443"/>
          </a:xfrm>
          <a:prstGeom prst="rect">
            <a:avLst/>
          </a:prstGeom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Segoe UI "/>
              </a:rPr>
              <a:t>You can't find stock images that match your presentation</a:t>
            </a:r>
            <a:r>
              <a:rPr lang="en-US" sz="1600" dirty="0">
                <a:latin typeface="Segoe UI "/>
              </a:rPr>
              <a:t>,</a:t>
            </a:r>
            <a:r>
              <a:rPr lang="en-US" sz="1600">
                <a:latin typeface="Segoe UI "/>
              </a:rPr>
              <a:t> or your document has no images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EA1C4CAB-4878-7995-B390-856B6316D622}"/>
              </a:ext>
            </a:extLst>
          </p:cNvPr>
          <p:cNvSpPr txBox="1"/>
          <p:nvPr/>
        </p:nvSpPr>
        <p:spPr>
          <a:xfrm>
            <a:off x="1438127" y="4839310"/>
            <a:ext cx="5204353" cy="492443"/>
          </a:xfrm>
          <a:prstGeom prst="rect">
            <a:avLst/>
          </a:prstGeom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Segoe UI "/>
              </a:rPr>
              <a:t>You pulled up blog posts and videos to learn something new, but you learn best by asking questions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D226A6D-1E23-80BF-D92A-E46AFBEE4E81}"/>
              </a:ext>
            </a:extLst>
          </p:cNvPr>
          <p:cNvSpPr txBox="1"/>
          <p:nvPr/>
        </p:nvSpPr>
        <p:spPr>
          <a:xfrm>
            <a:off x="1438127" y="5776189"/>
            <a:ext cx="5204352" cy="492443"/>
          </a:xfrm>
          <a:prstGeom prst="rect">
            <a:avLst/>
          </a:prstGeom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Segoe UI "/>
              </a:rPr>
              <a:t>You've got multiple articles with different perspectives on a topic, so you still can't make a decision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94A757-8CAB-0923-FF2F-4E8F1C8C3728}"/>
              </a:ext>
            </a:extLst>
          </p:cNvPr>
          <p:cNvSpPr txBox="1"/>
          <p:nvPr/>
        </p:nvSpPr>
        <p:spPr>
          <a:xfrm>
            <a:off x="7644192" y="2139560"/>
            <a:ext cx="40047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"</a:t>
            </a:r>
            <a:r>
              <a:rPr lang="en-US" sz="16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Summarise</a:t>
            </a:r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 this content...“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A2E57-9FA1-54E7-5E59-81ADEBA5F48D}"/>
              </a:ext>
            </a:extLst>
          </p:cNvPr>
          <p:cNvSpPr txBox="1"/>
          <p:nvPr/>
        </p:nvSpPr>
        <p:spPr>
          <a:xfrm>
            <a:off x="7644192" y="2957378"/>
            <a:ext cx="375708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"Write an email based on these bullet points..."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358E2-B370-8528-A24F-188D6248FEB6}"/>
              </a:ext>
            </a:extLst>
          </p:cNvPr>
          <p:cNvSpPr txBox="1"/>
          <p:nvPr/>
        </p:nvSpPr>
        <p:spPr>
          <a:xfrm>
            <a:off x="7644192" y="4021418"/>
            <a:ext cx="40047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"Create an image like this….“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0896D-9B99-DABD-9419-F13FC0634028}"/>
              </a:ext>
            </a:extLst>
          </p:cNvPr>
          <p:cNvSpPr txBox="1"/>
          <p:nvPr/>
        </p:nvSpPr>
        <p:spPr>
          <a:xfrm>
            <a:off x="7644192" y="4962421"/>
            <a:ext cx="40047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"Explain this..." Or "How come...“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6F6C76-B7BF-A9A4-7018-ACD4D9F9419F}"/>
              </a:ext>
            </a:extLst>
          </p:cNvPr>
          <p:cNvSpPr txBox="1"/>
          <p:nvPr/>
        </p:nvSpPr>
        <p:spPr>
          <a:xfrm>
            <a:off x="7644191" y="5648954"/>
            <a:ext cx="365275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"Compare this option and another option in a table" or "Give me the pros and cons of..."</a:t>
            </a:r>
          </a:p>
        </p:txBody>
      </p:sp>
      <p:pic>
        <p:nvPicPr>
          <p:cNvPr id="37" name="Graphic 17">
            <a:extLst>
              <a:ext uri="{FF2B5EF4-FFF2-40B4-BE49-F238E27FC236}">
                <a16:creationId xmlns:a16="http://schemas.microsoft.com/office/drawing/2014/main" id="{887A4333-0AF7-C799-D7E4-24EF12F2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6609" y="2139559"/>
            <a:ext cx="278338" cy="246222"/>
          </a:xfrm>
          <a:prstGeom prst="rect">
            <a:avLst/>
          </a:prstGeom>
        </p:spPr>
      </p:pic>
      <p:pic>
        <p:nvPicPr>
          <p:cNvPr id="38" name="Graphic 21">
            <a:extLst>
              <a:ext uri="{FF2B5EF4-FFF2-40B4-BE49-F238E27FC236}">
                <a16:creationId xmlns:a16="http://schemas.microsoft.com/office/drawing/2014/main" id="{51823C51-16F2-C0CC-CD65-7B3A3FE13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234" y="4038231"/>
            <a:ext cx="241088" cy="212595"/>
          </a:xfrm>
          <a:prstGeom prst="rect">
            <a:avLst/>
          </a:prstGeom>
        </p:spPr>
      </p:pic>
      <p:pic>
        <p:nvPicPr>
          <p:cNvPr id="39" name="Graphic 24">
            <a:extLst>
              <a:ext uri="{FF2B5EF4-FFF2-40B4-BE49-F238E27FC236}">
                <a16:creationId xmlns:a16="http://schemas.microsoft.com/office/drawing/2014/main" id="{F12454C9-AFAC-CDBB-20AB-735AFE965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0991" y="4943856"/>
            <a:ext cx="269575" cy="283350"/>
          </a:xfrm>
          <a:prstGeom prst="rect">
            <a:avLst/>
          </a:prstGeom>
        </p:spPr>
      </p:pic>
      <p:pic>
        <p:nvPicPr>
          <p:cNvPr id="40" name="Graphic 32">
            <a:extLst>
              <a:ext uri="{FF2B5EF4-FFF2-40B4-BE49-F238E27FC236}">
                <a16:creationId xmlns:a16="http://schemas.microsoft.com/office/drawing/2014/main" id="{A5D1FACD-ACEC-32A7-4487-E3D51280E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44046" y="5885250"/>
            <a:ext cx="283464" cy="24502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C26BB3-379F-83A2-AC6E-C46B6ACFE35B}"/>
              </a:ext>
            </a:extLst>
          </p:cNvPr>
          <p:cNvCxnSpPr>
            <a:cxnSpLocks/>
          </p:cNvCxnSpPr>
          <p:nvPr/>
        </p:nvCxnSpPr>
        <p:spPr>
          <a:xfrm>
            <a:off x="924948" y="2733135"/>
            <a:ext cx="10723979" cy="0"/>
          </a:xfrm>
          <a:prstGeom prst="line">
            <a:avLst/>
          </a:prstGeom>
          <a:noFill/>
          <a:ln w="8812" cap="flat">
            <a:solidFill>
              <a:srgbClr val="3EC8F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25EDC-7EFA-705B-4D0F-A32DFCC28FB6}"/>
              </a:ext>
            </a:extLst>
          </p:cNvPr>
          <p:cNvCxnSpPr>
            <a:cxnSpLocks/>
          </p:cNvCxnSpPr>
          <p:nvPr/>
        </p:nvCxnSpPr>
        <p:spPr>
          <a:xfrm>
            <a:off x="924948" y="3682746"/>
            <a:ext cx="10723979" cy="0"/>
          </a:xfrm>
          <a:prstGeom prst="line">
            <a:avLst/>
          </a:prstGeom>
          <a:noFill/>
          <a:ln w="8812" cap="flat">
            <a:solidFill>
              <a:srgbClr val="3EC8F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B408C5-838F-3FB1-7608-D0837BA17A87}"/>
              </a:ext>
            </a:extLst>
          </p:cNvPr>
          <p:cNvCxnSpPr>
            <a:cxnSpLocks/>
          </p:cNvCxnSpPr>
          <p:nvPr/>
        </p:nvCxnSpPr>
        <p:spPr>
          <a:xfrm>
            <a:off x="924948" y="4610612"/>
            <a:ext cx="10723979" cy="0"/>
          </a:xfrm>
          <a:prstGeom prst="line">
            <a:avLst/>
          </a:prstGeom>
          <a:noFill/>
          <a:ln w="8812" cap="flat">
            <a:solidFill>
              <a:srgbClr val="3EC8F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FC2861-D7BC-F12A-24F9-25DD13457AEB}"/>
              </a:ext>
            </a:extLst>
          </p:cNvPr>
          <p:cNvCxnSpPr>
            <a:cxnSpLocks/>
          </p:cNvCxnSpPr>
          <p:nvPr/>
        </p:nvCxnSpPr>
        <p:spPr>
          <a:xfrm>
            <a:off x="924948" y="5551946"/>
            <a:ext cx="10723979" cy="0"/>
          </a:xfrm>
          <a:prstGeom prst="line">
            <a:avLst/>
          </a:prstGeom>
          <a:noFill/>
          <a:ln w="8812" cap="flat">
            <a:solidFill>
              <a:srgbClr val="3EC8F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0">
            <a:extLst>
              <a:ext uri="{FF2B5EF4-FFF2-40B4-BE49-F238E27FC236}">
                <a16:creationId xmlns:a16="http://schemas.microsoft.com/office/drawing/2014/main" id="{F50916FE-ABBE-BABF-96DA-34AE037F07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2681" y="3095855"/>
            <a:ext cx="286194" cy="2154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5C85B3E-E18E-CBE4-5220-5CA0AD29A24D}"/>
              </a:ext>
            </a:extLst>
          </p:cNvPr>
          <p:cNvSpPr txBox="1"/>
          <p:nvPr/>
        </p:nvSpPr>
        <p:spPr>
          <a:xfrm>
            <a:off x="924950" y="1356385"/>
            <a:ext cx="41881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  <a:ea typeface="+mn-lt"/>
                <a:cs typeface="+mn-lt"/>
              </a:rPr>
              <a:t>When your day looks like this...</a:t>
            </a:r>
            <a:endParaRPr lang="en-US" dirty="0">
              <a:latin typeface="+mj-lt"/>
              <a:cs typeface="Segoe U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D19089-74D3-0C65-93FB-C5D70534E0B9}"/>
              </a:ext>
            </a:extLst>
          </p:cNvPr>
          <p:cNvSpPr txBox="1"/>
          <p:nvPr/>
        </p:nvSpPr>
        <p:spPr>
          <a:xfrm>
            <a:off x="7644192" y="1356385"/>
            <a:ext cx="23684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  <a:ea typeface="+mn-lt"/>
                <a:cs typeface="+mn-lt"/>
              </a:rPr>
              <a:t>Try this</a:t>
            </a:r>
          </a:p>
        </p:txBody>
      </p:sp>
    </p:spTree>
    <p:extLst>
      <p:ext uri="{BB962C8B-B14F-4D97-AF65-F5344CB8AC3E}">
        <p14:creationId xmlns:p14="http://schemas.microsoft.com/office/powerpoint/2010/main" val="367642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Try summarising a web page, PDF, or document</a:t>
            </a:r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4305BCB4-8242-4C84-166D-89A2655E7DBA}"/>
              </a:ext>
            </a:extLst>
          </p:cNvPr>
          <p:cNvSpPr/>
          <p:nvPr/>
        </p:nvSpPr>
        <p:spPr bwMode="auto">
          <a:xfrm>
            <a:off x="445091" y="1641830"/>
            <a:ext cx="11296945" cy="4371692"/>
          </a:xfrm>
          <a:prstGeom prst="roundRect">
            <a:avLst>
              <a:gd name="adj" fmla="val 4127"/>
            </a:avLst>
          </a:prstGeom>
          <a:blipFill dpi="0" rotWithShape="0">
            <a:blip r:embed="rId2">
              <a:lum/>
            </a:blip>
            <a:srcRect/>
            <a:stretch>
              <a:fillRect l="-3115" t="-26084" r="-3115" b="-15234"/>
            </a:stretch>
          </a:blipFill>
          <a:ln>
            <a:solidFill>
              <a:schemeClr val="bg1"/>
            </a:solidFill>
          </a:ln>
          <a:effectLst>
            <a:outerShdw blurRad="343645" dist="295501" dir="2700000" algn="tl" rotWithShape="0">
              <a:srgbClr val="F3484C">
                <a:alpha val="15816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BA965-1A51-C186-A948-DC15573A95DB}"/>
              </a:ext>
            </a:extLst>
          </p:cNvPr>
          <p:cNvSpPr txBox="1"/>
          <p:nvPr/>
        </p:nvSpPr>
        <p:spPr>
          <a:xfrm>
            <a:off x="588263" y="6139306"/>
            <a:ext cx="5617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Select the Copilot icon to open or close the Edge sidebar.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036A1-6404-CE0A-5B7D-DFAD43055E97}"/>
              </a:ext>
            </a:extLst>
          </p:cNvPr>
          <p:cNvSpPr txBox="1"/>
          <p:nvPr/>
        </p:nvSpPr>
        <p:spPr>
          <a:xfrm>
            <a:off x="588263" y="6422938"/>
            <a:ext cx="883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If Edge sidebar doesn’t work for you, please see sidebar settings guidance in the “Additional Resources” section of this guide.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F8E7B-D95D-EE81-0920-4799D4DF295B}"/>
              </a:ext>
            </a:extLst>
          </p:cNvPr>
          <p:cNvSpPr txBox="1"/>
          <p:nvPr/>
        </p:nvSpPr>
        <p:spPr>
          <a:xfrm>
            <a:off x="662358" y="1913632"/>
            <a:ext cx="4338635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Open a PDF in the Microsoft Edge browser, then: 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At the top right, select the Copilot icon</a:t>
            </a: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                                   OR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Select the “Ask Copilot” button in the taskbar above the PDF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The Edge sidebar will appear on the right. Enter the prompt: </a:t>
            </a:r>
            <a:r>
              <a:rPr lang="en-US" sz="16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Summarize this report in</a:t>
            </a:r>
            <a:br>
              <a:rPr lang="en-US" sz="16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</a:br>
            <a:r>
              <a:rPr lang="en-US" sz="16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3 bullet points</a:t>
            </a: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You can ask questions about the open tab—which is much easier than copy and pasting a web page or PDF into the text box!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B0301B-FFCF-826F-BEE3-9BA814122E28}"/>
              </a:ext>
            </a:extLst>
          </p:cNvPr>
          <p:cNvSpPr/>
          <p:nvPr/>
        </p:nvSpPr>
        <p:spPr>
          <a:xfrm>
            <a:off x="662358" y="2540331"/>
            <a:ext cx="274320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DFB435-47A3-23D2-7E00-56F41400C2CF}"/>
              </a:ext>
            </a:extLst>
          </p:cNvPr>
          <p:cNvSpPr>
            <a:spLocks noChangeAspect="1"/>
          </p:cNvSpPr>
          <p:nvPr/>
        </p:nvSpPr>
        <p:spPr>
          <a:xfrm>
            <a:off x="662357" y="3470559"/>
            <a:ext cx="274464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F02161-0C1A-2611-5442-5FC14396EA15}"/>
              </a:ext>
            </a:extLst>
          </p:cNvPr>
          <p:cNvSpPr>
            <a:spLocks noChangeAspect="1"/>
          </p:cNvSpPr>
          <p:nvPr/>
        </p:nvSpPr>
        <p:spPr>
          <a:xfrm>
            <a:off x="662214" y="4054726"/>
            <a:ext cx="274464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9BFFE-43DE-159C-236E-0470E43A3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38" y="2017624"/>
            <a:ext cx="6373704" cy="3620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0AAFFF1-77AB-40B8-B872-78F0F2A33B06}"/>
              </a:ext>
            </a:extLst>
          </p:cNvPr>
          <p:cNvSpPr>
            <a:spLocks noChangeAspect="1"/>
          </p:cNvSpPr>
          <p:nvPr/>
        </p:nvSpPr>
        <p:spPr>
          <a:xfrm>
            <a:off x="11510139" y="2107315"/>
            <a:ext cx="274320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28C063-878A-DF00-D3C8-3D685F538F45}"/>
              </a:ext>
            </a:extLst>
          </p:cNvPr>
          <p:cNvGrpSpPr/>
          <p:nvPr/>
        </p:nvGrpSpPr>
        <p:grpSpPr>
          <a:xfrm>
            <a:off x="6936571" y="1454776"/>
            <a:ext cx="3200400" cy="365760"/>
            <a:chOff x="2026934" y="-370311"/>
            <a:chExt cx="3200400" cy="3657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35B9B9-C43B-2BA9-D4AF-618FDD07153D}"/>
                </a:ext>
              </a:extLst>
            </p:cNvPr>
            <p:cNvSpPr txBox="1"/>
            <p:nvPr/>
          </p:nvSpPr>
          <p:spPr>
            <a:xfrm>
              <a:off x="2026934" y="-370311"/>
              <a:ext cx="3200400" cy="365760"/>
            </a:xfrm>
            <a:prstGeom prst="roundRect">
              <a:avLst>
                <a:gd name="adj" fmla="val 19873"/>
              </a:avLst>
            </a:prstGeom>
            <a:gradFill flip="none" rotWithShape="1">
              <a:gsLst>
                <a:gs pos="0">
                  <a:srgbClr val="7378D6"/>
                </a:gs>
                <a:gs pos="43000">
                  <a:srgbClr val="2578D5"/>
                </a:gs>
                <a:gs pos="100000">
                  <a:srgbClr val="3EC8F1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1999" tIns="18288" rIns="216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800" b="1" i="0" u="none" strike="noStrike" cap="none" spc="0" normalizeH="0" baseline="0">
                  <a:ln w="3175">
                    <a:noFill/>
                  </a:ln>
                  <a:gradFill>
                    <a:gsLst>
                      <a:gs pos="53933">
                        <a:srgbClr val="FFFFFF"/>
                      </a:gs>
                      <a:gs pos="38000">
                        <a:srgbClr val="FFFFFF"/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cs typeface="Segoe UI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66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53933">
                      <a:srgbClr val="FFFFFF"/>
                    </a:gs>
                    <a:gs pos="38000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4B5C2F-2BC1-B4B5-DDE0-038AB4F409CB}"/>
                </a:ext>
              </a:extLst>
            </p:cNvPr>
            <p:cNvSpPr txBox="1"/>
            <p:nvPr/>
          </p:nvSpPr>
          <p:spPr>
            <a:xfrm>
              <a:off x="2054070" y="-339774"/>
              <a:ext cx="31461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 w="3175">
                    <a:noFill/>
                  </a:ln>
                  <a:gradFill>
                    <a:gsLst>
                      <a:gs pos="53933">
                        <a:srgbClr val="FFFFFF"/>
                      </a:gs>
                      <a:gs pos="38000">
                        <a:srgbClr val="FFFFFF"/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+mj-lt"/>
                  <a:ea typeface="+mn-ea"/>
                  <a:cs typeface="Segoe UI" pitchFamily="34" charset="0"/>
                </a:rPr>
                <a:t>Only available in Microsoft Edge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D4A556-AD9D-92A0-AD06-DEE404F5C278}"/>
              </a:ext>
            </a:extLst>
          </p:cNvPr>
          <p:cNvSpPr/>
          <p:nvPr/>
        </p:nvSpPr>
        <p:spPr bwMode="auto">
          <a:xfrm>
            <a:off x="6601012" y="2174314"/>
            <a:ext cx="978348" cy="379380"/>
          </a:xfrm>
          <a:custGeom>
            <a:avLst/>
            <a:gdLst>
              <a:gd name="connsiteX0" fmla="*/ 0 w 1100195"/>
              <a:gd name="connsiteY0" fmla="*/ 72861 h 393447"/>
              <a:gd name="connsiteX1" fmla="*/ 0 w 1100195"/>
              <a:gd name="connsiteY1" fmla="*/ 0 h 393447"/>
              <a:gd name="connsiteX2" fmla="*/ 222225 w 1100195"/>
              <a:gd name="connsiteY2" fmla="*/ 7286 h 393447"/>
              <a:gd name="connsiteX3" fmla="*/ 1100195 w 1100195"/>
              <a:gd name="connsiteY3" fmla="*/ 36430 h 393447"/>
              <a:gd name="connsiteX4" fmla="*/ 1096552 w 1100195"/>
              <a:gd name="connsiteY4" fmla="*/ 338802 h 393447"/>
              <a:gd name="connsiteX5" fmla="*/ 69218 w 1100195"/>
              <a:gd name="connsiteY5" fmla="*/ 393447 h 393447"/>
              <a:gd name="connsiteX6" fmla="*/ 0 w 1100195"/>
              <a:gd name="connsiteY6" fmla="*/ 72861 h 393447"/>
              <a:gd name="connsiteX0" fmla="*/ 0 w 1178572"/>
              <a:gd name="connsiteY0" fmla="*/ 72861 h 393447"/>
              <a:gd name="connsiteX1" fmla="*/ 0 w 1178572"/>
              <a:gd name="connsiteY1" fmla="*/ 0 h 393447"/>
              <a:gd name="connsiteX2" fmla="*/ 222225 w 1178572"/>
              <a:gd name="connsiteY2" fmla="*/ 7286 h 393447"/>
              <a:gd name="connsiteX3" fmla="*/ 1178572 w 1178572"/>
              <a:gd name="connsiteY3" fmla="*/ 99878 h 393447"/>
              <a:gd name="connsiteX4" fmla="*/ 1096552 w 1178572"/>
              <a:gd name="connsiteY4" fmla="*/ 338802 h 393447"/>
              <a:gd name="connsiteX5" fmla="*/ 69218 w 1178572"/>
              <a:gd name="connsiteY5" fmla="*/ 393447 h 393447"/>
              <a:gd name="connsiteX6" fmla="*/ 0 w 1178572"/>
              <a:gd name="connsiteY6" fmla="*/ 72861 h 393447"/>
              <a:gd name="connsiteX0" fmla="*/ 0 w 1178572"/>
              <a:gd name="connsiteY0" fmla="*/ 72861 h 453163"/>
              <a:gd name="connsiteX1" fmla="*/ 0 w 1178572"/>
              <a:gd name="connsiteY1" fmla="*/ 0 h 453163"/>
              <a:gd name="connsiteX2" fmla="*/ 222225 w 1178572"/>
              <a:gd name="connsiteY2" fmla="*/ 7286 h 453163"/>
              <a:gd name="connsiteX3" fmla="*/ 1178572 w 1178572"/>
              <a:gd name="connsiteY3" fmla="*/ 99878 h 453163"/>
              <a:gd name="connsiteX4" fmla="*/ 1096552 w 1178572"/>
              <a:gd name="connsiteY4" fmla="*/ 338802 h 453163"/>
              <a:gd name="connsiteX5" fmla="*/ 155059 w 1178572"/>
              <a:gd name="connsiteY5" fmla="*/ 453163 h 453163"/>
              <a:gd name="connsiteX6" fmla="*/ 0 w 1178572"/>
              <a:gd name="connsiteY6" fmla="*/ 72861 h 453163"/>
              <a:gd name="connsiteX0" fmla="*/ 0 w 1178572"/>
              <a:gd name="connsiteY0" fmla="*/ 72861 h 453163"/>
              <a:gd name="connsiteX1" fmla="*/ 0 w 1178572"/>
              <a:gd name="connsiteY1" fmla="*/ 0 h 453163"/>
              <a:gd name="connsiteX2" fmla="*/ 222225 w 1178572"/>
              <a:gd name="connsiteY2" fmla="*/ 7286 h 453163"/>
              <a:gd name="connsiteX3" fmla="*/ 1178572 w 1178572"/>
              <a:gd name="connsiteY3" fmla="*/ 99878 h 453163"/>
              <a:gd name="connsiteX4" fmla="*/ 1096552 w 1178572"/>
              <a:gd name="connsiteY4" fmla="*/ 338802 h 453163"/>
              <a:gd name="connsiteX5" fmla="*/ 155059 w 1178572"/>
              <a:gd name="connsiteY5" fmla="*/ 453163 h 453163"/>
              <a:gd name="connsiteX6" fmla="*/ 0 w 1178572"/>
              <a:gd name="connsiteY6" fmla="*/ 72861 h 453163"/>
              <a:gd name="connsiteX0" fmla="*/ 0 w 1178572"/>
              <a:gd name="connsiteY0" fmla="*/ 73433 h 453735"/>
              <a:gd name="connsiteX1" fmla="*/ 0 w 1178572"/>
              <a:gd name="connsiteY1" fmla="*/ 572 h 453735"/>
              <a:gd name="connsiteX2" fmla="*/ 222225 w 1178572"/>
              <a:gd name="connsiteY2" fmla="*/ 7858 h 453735"/>
              <a:gd name="connsiteX3" fmla="*/ 1178572 w 1178572"/>
              <a:gd name="connsiteY3" fmla="*/ 100450 h 453735"/>
              <a:gd name="connsiteX4" fmla="*/ 1096552 w 1178572"/>
              <a:gd name="connsiteY4" fmla="*/ 339374 h 453735"/>
              <a:gd name="connsiteX5" fmla="*/ 155059 w 1178572"/>
              <a:gd name="connsiteY5" fmla="*/ 453735 h 453735"/>
              <a:gd name="connsiteX6" fmla="*/ 0 w 1178572"/>
              <a:gd name="connsiteY6" fmla="*/ 73433 h 453735"/>
              <a:gd name="connsiteX0" fmla="*/ 0 w 1178572"/>
              <a:gd name="connsiteY0" fmla="*/ 73433 h 453735"/>
              <a:gd name="connsiteX1" fmla="*/ 0 w 1178572"/>
              <a:gd name="connsiteY1" fmla="*/ 572 h 453735"/>
              <a:gd name="connsiteX2" fmla="*/ 222225 w 1178572"/>
              <a:gd name="connsiteY2" fmla="*/ 7858 h 453735"/>
              <a:gd name="connsiteX3" fmla="*/ 1178572 w 1178572"/>
              <a:gd name="connsiteY3" fmla="*/ 100450 h 453735"/>
              <a:gd name="connsiteX4" fmla="*/ 1096552 w 1178572"/>
              <a:gd name="connsiteY4" fmla="*/ 339374 h 453735"/>
              <a:gd name="connsiteX5" fmla="*/ 155059 w 1178572"/>
              <a:gd name="connsiteY5" fmla="*/ 453735 h 453735"/>
              <a:gd name="connsiteX6" fmla="*/ 0 w 1178572"/>
              <a:gd name="connsiteY6" fmla="*/ 73433 h 453735"/>
              <a:gd name="connsiteX0" fmla="*/ 0 w 1403601"/>
              <a:gd name="connsiteY0" fmla="*/ 72861 h 453163"/>
              <a:gd name="connsiteX1" fmla="*/ 0 w 1403601"/>
              <a:gd name="connsiteY1" fmla="*/ 0 h 453163"/>
              <a:gd name="connsiteX2" fmla="*/ 1002264 w 1403601"/>
              <a:gd name="connsiteY2" fmla="*/ 115521 h 453163"/>
              <a:gd name="connsiteX3" fmla="*/ 1178572 w 1403601"/>
              <a:gd name="connsiteY3" fmla="*/ 99878 h 453163"/>
              <a:gd name="connsiteX4" fmla="*/ 1096552 w 1403601"/>
              <a:gd name="connsiteY4" fmla="*/ 338802 h 453163"/>
              <a:gd name="connsiteX5" fmla="*/ 155059 w 1403601"/>
              <a:gd name="connsiteY5" fmla="*/ 453163 h 453163"/>
              <a:gd name="connsiteX6" fmla="*/ 0 w 1403601"/>
              <a:gd name="connsiteY6" fmla="*/ 72861 h 453163"/>
              <a:gd name="connsiteX0" fmla="*/ 0 w 1178572"/>
              <a:gd name="connsiteY0" fmla="*/ 81571 h 461873"/>
              <a:gd name="connsiteX1" fmla="*/ 0 w 1178572"/>
              <a:gd name="connsiteY1" fmla="*/ 8710 h 461873"/>
              <a:gd name="connsiteX2" fmla="*/ 214760 w 1178572"/>
              <a:gd name="connsiteY2" fmla="*/ 4799 h 461873"/>
              <a:gd name="connsiteX3" fmla="*/ 1178572 w 1178572"/>
              <a:gd name="connsiteY3" fmla="*/ 108588 h 461873"/>
              <a:gd name="connsiteX4" fmla="*/ 1096552 w 1178572"/>
              <a:gd name="connsiteY4" fmla="*/ 347512 h 461873"/>
              <a:gd name="connsiteX5" fmla="*/ 155059 w 1178572"/>
              <a:gd name="connsiteY5" fmla="*/ 461873 h 461873"/>
              <a:gd name="connsiteX6" fmla="*/ 0 w 1178572"/>
              <a:gd name="connsiteY6" fmla="*/ 81571 h 461873"/>
              <a:gd name="connsiteX0" fmla="*/ 665 w 1179237"/>
              <a:gd name="connsiteY0" fmla="*/ 82185 h 462487"/>
              <a:gd name="connsiteX1" fmla="*/ 665 w 1179237"/>
              <a:gd name="connsiteY1" fmla="*/ 9324 h 462487"/>
              <a:gd name="connsiteX2" fmla="*/ 215425 w 1179237"/>
              <a:gd name="connsiteY2" fmla="*/ 5413 h 462487"/>
              <a:gd name="connsiteX3" fmla="*/ 1179237 w 1179237"/>
              <a:gd name="connsiteY3" fmla="*/ 109202 h 462487"/>
              <a:gd name="connsiteX4" fmla="*/ 1097217 w 1179237"/>
              <a:gd name="connsiteY4" fmla="*/ 348126 h 462487"/>
              <a:gd name="connsiteX5" fmla="*/ 155724 w 1179237"/>
              <a:gd name="connsiteY5" fmla="*/ 462487 h 462487"/>
              <a:gd name="connsiteX6" fmla="*/ 665 w 1179237"/>
              <a:gd name="connsiteY6" fmla="*/ 82185 h 462487"/>
              <a:gd name="connsiteX0" fmla="*/ 665 w 1179237"/>
              <a:gd name="connsiteY0" fmla="*/ 82185 h 462487"/>
              <a:gd name="connsiteX1" fmla="*/ 665 w 1179237"/>
              <a:gd name="connsiteY1" fmla="*/ 9324 h 462487"/>
              <a:gd name="connsiteX2" fmla="*/ 215425 w 1179237"/>
              <a:gd name="connsiteY2" fmla="*/ 5413 h 462487"/>
              <a:gd name="connsiteX3" fmla="*/ 1179237 w 1179237"/>
              <a:gd name="connsiteY3" fmla="*/ 109202 h 462487"/>
              <a:gd name="connsiteX4" fmla="*/ 1097217 w 1179237"/>
              <a:gd name="connsiteY4" fmla="*/ 348126 h 462487"/>
              <a:gd name="connsiteX5" fmla="*/ 155724 w 1179237"/>
              <a:gd name="connsiteY5" fmla="*/ 462487 h 462487"/>
              <a:gd name="connsiteX6" fmla="*/ 665 w 1179237"/>
              <a:gd name="connsiteY6" fmla="*/ 82185 h 462487"/>
              <a:gd name="connsiteX0" fmla="*/ 63 w 1178635"/>
              <a:gd name="connsiteY0" fmla="*/ 77322 h 457624"/>
              <a:gd name="connsiteX1" fmla="*/ 63 w 1178635"/>
              <a:gd name="connsiteY1" fmla="*/ 4461 h 457624"/>
              <a:gd name="connsiteX2" fmla="*/ 214823 w 1178635"/>
              <a:gd name="connsiteY2" fmla="*/ 550 h 457624"/>
              <a:gd name="connsiteX3" fmla="*/ 1178635 w 1178635"/>
              <a:gd name="connsiteY3" fmla="*/ 104339 h 457624"/>
              <a:gd name="connsiteX4" fmla="*/ 1096615 w 1178635"/>
              <a:gd name="connsiteY4" fmla="*/ 343263 h 457624"/>
              <a:gd name="connsiteX5" fmla="*/ 155122 w 1178635"/>
              <a:gd name="connsiteY5" fmla="*/ 457624 h 457624"/>
              <a:gd name="connsiteX6" fmla="*/ 63 w 1178635"/>
              <a:gd name="connsiteY6" fmla="*/ 77322 h 457624"/>
              <a:gd name="connsiteX0" fmla="*/ 63 w 1178705"/>
              <a:gd name="connsiteY0" fmla="*/ 77272 h 457574"/>
              <a:gd name="connsiteX1" fmla="*/ 63 w 1178705"/>
              <a:gd name="connsiteY1" fmla="*/ 4411 h 457574"/>
              <a:gd name="connsiteX2" fmla="*/ 214823 w 1178705"/>
              <a:gd name="connsiteY2" fmla="*/ 500 h 457574"/>
              <a:gd name="connsiteX3" fmla="*/ 1178635 w 1178705"/>
              <a:gd name="connsiteY3" fmla="*/ 104289 h 457574"/>
              <a:gd name="connsiteX4" fmla="*/ 1096615 w 1178705"/>
              <a:gd name="connsiteY4" fmla="*/ 343213 h 457574"/>
              <a:gd name="connsiteX5" fmla="*/ 155122 w 1178705"/>
              <a:gd name="connsiteY5" fmla="*/ 457574 h 457574"/>
              <a:gd name="connsiteX6" fmla="*/ 63 w 1178705"/>
              <a:gd name="connsiteY6" fmla="*/ 77272 h 457574"/>
              <a:gd name="connsiteX0" fmla="*/ 63 w 1179994"/>
              <a:gd name="connsiteY0" fmla="*/ 77272 h 457574"/>
              <a:gd name="connsiteX1" fmla="*/ 63 w 1179994"/>
              <a:gd name="connsiteY1" fmla="*/ 4411 h 457574"/>
              <a:gd name="connsiteX2" fmla="*/ 214823 w 1179994"/>
              <a:gd name="connsiteY2" fmla="*/ 500 h 457574"/>
              <a:gd name="connsiteX3" fmla="*/ 1178635 w 1179994"/>
              <a:gd name="connsiteY3" fmla="*/ 104289 h 457574"/>
              <a:gd name="connsiteX4" fmla="*/ 1096615 w 1179994"/>
              <a:gd name="connsiteY4" fmla="*/ 343213 h 457574"/>
              <a:gd name="connsiteX5" fmla="*/ 155122 w 1179994"/>
              <a:gd name="connsiteY5" fmla="*/ 457574 h 457574"/>
              <a:gd name="connsiteX6" fmla="*/ 63 w 1179994"/>
              <a:gd name="connsiteY6" fmla="*/ 77272 h 4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994" h="457574">
                <a:moveTo>
                  <a:pt x="63" y="77272"/>
                </a:moveTo>
                <a:lnTo>
                  <a:pt x="63" y="4411"/>
                </a:lnTo>
                <a:cubicBezTo>
                  <a:pt x="-4239" y="3108"/>
                  <a:pt x="215393" y="1804"/>
                  <a:pt x="214823" y="500"/>
                </a:cubicBezTo>
                <a:cubicBezTo>
                  <a:pt x="208901" y="-8446"/>
                  <a:pt x="1188290" y="105771"/>
                  <a:pt x="1178635" y="104289"/>
                </a:cubicBezTo>
                <a:cubicBezTo>
                  <a:pt x="1192350" y="104310"/>
                  <a:pt x="1097829" y="242422"/>
                  <a:pt x="1096615" y="343213"/>
                </a:cubicBezTo>
                <a:lnTo>
                  <a:pt x="155122" y="457574"/>
                </a:lnTo>
                <a:lnTo>
                  <a:pt x="63" y="7727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alpha val="40000"/>
                </a:schemeClr>
              </a:gs>
              <a:gs pos="68000">
                <a:schemeClr val="bg1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>
            <a:outerShdw blurRad="214029" dist="43797" dir="2700000" algn="tl" rotWithShape="0">
              <a:prstClr val="black">
                <a:alpha val="1488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B5C8FE-237F-EC1F-C788-B77EBBB2DF62}"/>
              </a:ext>
            </a:extLst>
          </p:cNvPr>
          <p:cNvSpPr>
            <a:spLocks noChangeAspect="1"/>
          </p:cNvSpPr>
          <p:nvPr/>
        </p:nvSpPr>
        <p:spPr>
          <a:xfrm>
            <a:off x="6439620" y="1955632"/>
            <a:ext cx="274320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EAF4A4-622A-FF17-6921-E8D1CF865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003" y="2460055"/>
            <a:ext cx="1089749" cy="40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2966D27-4091-E1BD-958C-AA0C260C476B}"/>
              </a:ext>
            </a:extLst>
          </p:cNvPr>
          <p:cNvSpPr>
            <a:spLocks noChangeAspect="1"/>
          </p:cNvSpPr>
          <p:nvPr/>
        </p:nvSpPr>
        <p:spPr>
          <a:xfrm>
            <a:off x="10719414" y="5500568"/>
            <a:ext cx="274320" cy="274320"/>
          </a:xfrm>
          <a:prstGeom prst="ellipse">
            <a:avLst/>
          </a:prstGeom>
          <a:solidFill>
            <a:srgbClr val="2253E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80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944BDD-BD90-6DDA-4830-CAD3F38B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0" y="1659444"/>
            <a:ext cx="5679540" cy="2952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Try writing an email based on web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67C9A-CDC4-7DBA-7CD3-976E1AD66340}"/>
              </a:ext>
            </a:extLst>
          </p:cNvPr>
          <p:cNvSpPr txBox="1"/>
          <p:nvPr/>
        </p:nvSpPr>
        <p:spPr>
          <a:xfrm>
            <a:off x="6242050" y="1698483"/>
            <a:ext cx="5133906" cy="42165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Copilot 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can help you get a jumpstart on finding information, </a:t>
            </a:r>
            <a:r>
              <a:rPr lang="en-US" sz="1600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analysing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 data, and creating new content.</a:t>
            </a: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Let’s try </a:t>
            </a:r>
            <a:r>
              <a:rPr lang="en-US" sz="1600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summarising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 some content:</a:t>
            </a:r>
          </a:p>
          <a:p>
            <a:pPr marL="4572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Enter this phrase, “</a:t>
            </a:r>
            <a:r>
              <a:rPr lang="en-US" sz="1600" i="1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Summarise</a:t>
            </a:r>
            <a:r>
              <a:rPr lang="en-US" sz="16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 this content in 3 bullet points: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” into the text box</a:t>
            </a:r>
          </a:p>
          <a:p>
            <a:pPr marL="4572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Select any company content that’s at least a few paragraphs long like a blog post, section of a report or document, etc. </a:t>
            </a:r>
          </a:p>
          <a:p>
            <a:pPr marL="4572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Copy and paste that content into the text box at the bottom. This is now part of your prompt</a:t>
            </a:r>
          </a:p>
          <a:p>
            <a:pPr marL="4572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Next, try creating some content based on Step 1. Enter in the text box, “</a:t>
            </a:r>
            <a:r>
              <a:rPr lang="en-US" sz="16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Create an email that explains the content I provided as a casual email to a colleague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A5B0F-5896-4BDA-5A27-CB812BEAFE11}"/>
              </a:ext>
            </a:extLst>
          </p:cNvPr>
          <p:cNvSpPr txBox="1"/>
          <p:nvPr/>
        </p:nvSpPr>
        <p:spPr>
          <a:xfrm>
            <a:off x="801108" y="6400800"/>
            <a:ext cx="10193628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"/>
              </a:rPr>
              <a:t>Note: Make sure you are signed in with your work account. Verify that you are in the protected Copilot experience before you start.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A05B6-59DE-CD94-AA5B-2A1AC3E9ABF2}"/>
              </a:ext>
            </a:extLst>
          </p:cNvPr>
          <p:cNvSpPr txBox="1"/>
          <p:nvPr/>
        </p:nvSpPr>
        <p:spPr>
          <a:xfrm>
            <a:off x="1534168" y="4952335"/>
            <a:ext cx="34870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Copilot.microsoft.com</a:t>
            </a:r>
          </a:p>
        </p:txBody>
      </p:sp>
    </p:spTree>
    <p:extLst>
      <p:ext uri="{BB962C8B-B14F-4D97-AF65-F5344CB8AC3E}">
        <p14:creationId xmlns:p14="http://schemas.microsoft.com/office/powerpoint/2010/main" val="76561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Try the Compose template to create professional and course-ready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E189-3E67-D5BD-A5AD-0EE4FED48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6"/>
          <a:stretch/>
        </p:blipFill>
        <p:spPr>
          <a:xfrm>
            <a:off x="4987834" y="2774986"/>
            <a:ext cx="1775576" cy="3479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3AA8C-963B-196A-E5B7-3D49E38D96D4}"/>
              </a:ext>
            </a:extLst>
          </p:cNvPr>
          <p:cNvSpPr txBox="1"/>
          <p:nvPr/>
        </p:nvSpPr>
        <p:spPr>
          <a:xfrm>
            <a:off x="554348" y="2224131"/>
            <a:ext cx="828760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 "/>
                <a:cs typeface="Segoe UI"/>
              </a:rPr>
              <a:t>Open the Microsoft Edge sidebar by selecting the Bing icon in the top right corner of the browser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728EE1-0E0D-9199-54D3-E0469248D105}"/>
              </a:ext>
            </a:extLst>
          </p:cNvPr>
          <p:cNvGrpSpPr/>
          <p:nvPr/>
        </p:nvGrpSpPr>
        <p:grpSpPr>
          <a:xfrm>
            <a:off x="4325257" y="1554527"/>
            <a:ext cx="3200400" cy="365760"/>
            <a:chOff x="2026934" y="-370311"/>
            <a:chExt cx="3200400" cy="3657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BEA805-C31B-D9A4-1C22-A982C6911368}"/>
                </a:ext>
              </a:extLst>
            </p:cNvPr>
            <p:cNvSpPr txBox="1"/>
            <p:nvPr/>
          </p:nvSpPr>
          <p:spPr>
            <a:xfrm>
              <a:off x="2026934" y="-370311"/>
              <a:ext cx="3200400" cy="365760"/>
            </a:xfrm>
            <a:prstGeom prst="roundRect">
              <a:avLst>
                <a:gd name="adj" fmla="val 19873"/>
              </a:avLst>
            </a:prstGeom>
            <a:gradFill flip="none" rotWithShape="1">
              <a:gsLst>
                <a:gs pos="0">
                  <a:srgbClr val="7378D6"/>
                </a:gs>
                <a:gs pos="43000">
                  <a:srgbClr val="2578D5"/>
                </a:gs>
                <a:gs pos="100000">
                  <a:srgbClr val="3EC8F1"/>
                </a:gs>
              </a:gsLst>
              <a:lin ang="13500000" scaled="1"/>
              <a:tileRect/>
            </a:gradFill>
            <a:ln w="12700" cap="flat">
              <a:noFill/>
              <a:prstDash val="solid"/>
              <a:miter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1999" tIns="18288" rIns="216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800" b="1" i="0" u="none" strike="noStrike" cap="none" spc="0" normalizeH="0" baseline="0">
                  <a:ln w="3175">
                    <a:noFill/>
                  </a:ln>
                  <a:gradFill>
                    <a:gsLst>
                      <a:gs pos="53933">
                        <a:srgbClr val="FFFFFF"/>
                      </a:gs>
                      <a:gs pos="38000">
                        <a:srgbClr val="FFFFFF"/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cs typeface="Segoe UI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66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53933">
                      <a:srgbClr val="FFFFFF"/>
                    </a:gs>
                    <a:gs pos="38000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8F0643-584F-3F6A-963B-5DF7ADEAF82C}"/>
                </a:ext>
              </a:extLst>
            </p:cNvPr>
            <p:cNvSpPr txBox="1"/>
            <p:nvPr/>
          </p:nvSpPr>
          <p:spPr>
            <a:xfrm>
              <a:off x="2054070" y="-339774"/>
              <a:ext cx="31461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 w="3175">
                    <a:noFill/>
                  </a:ln>
                  <a:gradFill>
                    <a:gsLst>
                      <a:gs pos="53933">
                        <a:srgbClr val="FFFFFF"/>
                      </a:gs>
                      <a:gs pos="38000">
                        <a:srgbClr val="FFFFFF"/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+mj-lt"/>
                  <a:ea typeface="+mn-ea"/>
                  <a:cs typeface="Segoe UI" pitchFamily="34" charset="0"/>
                </a:rPr>
                <a:t>Only available in Microsoft Edge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092BBF-476D-F7D0-30F7-2E104411EB6F}"/>
              </a:ext>
            </a:extLst>
          </p:cNvPr>
          <p:cNvGrpSpPr/>
          <p:nvPr/>
        </p:nvGrpSpPr>
        <p:grpSpPr>
          <a:xfrm>
            <a:off x="3713255" y="4042734"/>
            <a:ext cx="1362210" cy="1577213"/>
            <a:chOff x="3898842" y="4151929"/>
            <a:chExt cx="1451485" cy="149026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1D2752-3484-E6C5-BC9D-1DB78505F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9146" y="4151929"/>
              <a:ext cx="0" cy="1490268"/>
            </a:xfrm>
            <a:prstGeom prst="line">
              <a:avLst/>
            </a:prstGeom>
            <a:ln w="19050">
              <a:solidFill>
                <a:srgbClr val="2253E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726EBD-F42D-115B-5287-CB12010E6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8842" y="4151929"/>
              <a:ext cx="1451485" cy="0"/>
            </a:xfrm>
            <a:prstGeom prst="line">
              <a:avLst/>
            </a:prstGeom>
            <a:ln w="19050">
              <a:solidFill>
                <a:srgbClr val="2253E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D8DA36-F4CC-2805-27CD-51746D4A8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9146" y="5632751"/>
              <a:ext cx="1441181" cy="0"/>
            </a:xfrm>
            <a:prstGeom prst="line">
              <a:avLst/>
            </a:prstGeom>
            <a:ln w="19050">
              <a:solidFill>
                <a:srgbClr val="2253E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0433F9-25E9-B4C7-F231-C539EB740641}"/>
              </a:ext>
            </a:extLst>
          </p:cNvPr>
          <p:cNvGrpSpPr/>
          <p:nvPr/>
        </p:nvGrpSpPr>
        <p:grpSpPr>
          <a:xfrm>
            <a:off x="554348" y="2886954"/>
            <a:ext cx="10603036" cy="3360680"/>
            <a:chOff x="997142" y="2983718"/>
            <a:chExt cx="10603036" cy="33606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DCFBFC-46B0-4BEB-690D-B8A6C2E931F9}"/>
                </a:ext>
              </a:extLst>
            </p:cNvPr>
            <p:cNvSpPr txBox="1"/>
            <p:nvPr/>
          </p:nvSpPr>
          <p:spPr>
            <a:xfrm>
              <a:off x="8324384" y="4752757"/>
              <a:ext cx="3275794" cy="12926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cs typeface="Segoe UI"/>
                </a:rPr>
                <a:t>Once you see a preview of your answer in the lower box, refine the content with the suggestions provided. When you’re ready, Select “</a:t>
              </a:r>
              <a:r>
                <a:rPr lang="en-US" sz="1400" dirty="0">
                  <a:latin typeface="+mj-lt"/>
                </a:rPr>
                <a:t>Add to site</a:t>
              </a: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cs typeface="Segoe UI"/>
                </a:rPr>
                <a:t>” to paste the content into the open web page or document on the left side of browser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8AD29B-77CD-907C-174D-F135F532100A}"/>
                </a:ext>
              </a:extLst>
            </p:cNvPr>
            <p:cNvSpPr txBox="1"/>
            <p:nvPr/>
          </p:nvSpPr>
          <p:spPr>
            <a:xfrm>
              <a:off x="997142" y="2983718"/>
              <a:ext cx="287017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latin typeface="Segoe UI "/>
                  <a:cs typeface="Segoe UI"/>
                </a:rPr>
                <a:t>Select “</a:t>
              </a:r>
              <a:r>
                <a:rPr lang="en-US" sz="1400" dirty="0">
                  <a:latin typeface="+mj-lt"/>
                </a:rPr>
                <a:t>Compose</a:t>
              </a: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latin typeface="Segoe UI "/>
                  <a:cs typeface="Segoe UI"/>
                </a:rPr>
                <a:t>” at the top of the Edge sidebar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A69402-453A-87C0-39CE-1BDB536CCA78}"/>
                </a:ext>
              </a:extLst>
            </p:cNvPr>
            <p:cNvSpPr txBox="1"/>
            <p:nvPr/>
          </p:nvSpPr>
          <p:spPr>
            <a:xfrm>
              <a:off x="8324383" y="3173427"/>
              <a:ext cx="3275793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cs typeface="Segoe UI"/>
                </a:rPr>
                <a:t>Enter your prompt in the text box. </a:t>
              </a:r>
              <a:br>
                <a:rPr lang="en-US" sz="1400" dirty="0">
                  <a:cs typeface="Segoe UI"/>
                </a:rPr>
              </a:br>
              <a:r>
                <a:rPr lang="en-US" sz="1400" dirty="0">
                  <a:latin typeface="+mj-lt"/>
                </a:rPr>
                <a:t>Example: </a:t>
              </a:r>
              <a:r>
                <a:rPr lang="en-US" sz="1400" i="1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cs typeface="Segoe UI"/>
                </a:rPr>
                <a:t>Write a cold call email to offer a 15-minute product demo. Explain that the product is faster and cheaper than what they’re using now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105729-E993-1B9F-5E83-C4BC5DF15213}"/>
                </a:ext>
              </a:extLst>
            </p:cNvPr>
            <p:cNvSpPr txBox="1"/>
            <p:nvPr/>
          </p:nvSpPr>
          <p:spPr>
            <a:xfrm>
              <a:off x="997142" y="4344890"/>
              <a:ext cx="286739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400" dirty="0">
                  <a:gradFill>
                    <a:gsLst>
                      <a:gs pos="2917">
                        <a:srgbClr val="000000"/>
                      </a:gs>
                      <a:gs pos="30000">
                        <a:srgbClr val="000000"/>
                      </a:gs>
                    </a:gsLst>
                    <a:lin ang="5400000" scaled="0"/>
                  </a:gradFill>
                  <a:latin typeface="Segoe UI "/>
                  <a:cs typeface="Segoe UI"/>
                </a:rPr>
                <a:t>Select the tone of the wording (professional, casual, etc.), format, and preferred length (short, medium, long, etc.)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9F2F49-99BD-510C-1851-9D70368AFC07}"/>
                </a:ext>
              </a:extLst>
            </p:cNvPr>
            <p:cNvGrpSpPr/>
            <p:nvPr/>
          </p:nvGrpSpPr>
          <p:grpSpPr>
            <a:xfrm>
              <a:off x="4057158" y="2983718"/>
              <a:ext cx="4063170" cy="3360680"/>
              <a:chOff x="3803108" y="2983718"/>
              <a:chExt cx="4063170" cy="336068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5C8E552-25E5-A635-A7CA-4D7182B598B0}"/>
                  </a:ext>
                </a:extLst>
              </p:cNvPr>
              <p:cNvSpPr/>
              <p:nvPr/>
            </p:nvSpPr>
            <p:spPr>
              <a:xfrm>
                <a:off x="7598207" y="3647867"/>
                <a:ext cx="268071" cy="263950"/>
              </a:xfrm>
              <a:prstGeom prst="ellipse">
                <a:avLst/>
              </a:prstGeom>
              <a:solidFill>
                <a:srgbClr val="2253E5"/>
              </a:solidFill>
              <a:ln>
                <a:solidFill>
                  <a:srgbClr val="2253E5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+mj-lt"/>
                  </a:rPr>
                  <a:t>2</a:t>
                </a:r>
              </a:p>
            </p:txBody>
          </p: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1E92CC18-225E-3D70-37C8-85ADA91233DC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flipV="1">
                <a:off x="6575761" y="5198440"/>
                <a:ext cx="1022445" cy="981318"/>
              </a:xfrm>
              <a:prstGeom prst="bentConnector3">
                <a:avLst>
                  <a:gd name="adj1" fmla="val 65782"/>
                </a:avLst>
              </a:prstGeom>
              <a:solidFill>
                <a:srgbClr val="2253E5"/>
              </a:solidFill>
              <a:ln w="19050">
                <a:solidFill>
                  <a:srgbClr val="2253E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A5D19AE-1F9D-721F-82AD-EB25B577239D}"/>
                  </a:ext>
                </a:extLst>
              </p:cNvPr>
              <p:cNvSpPr/>
              <p:nvPr/>
            </p:nvSpPr>
            <p:spPr>
              <a:xfrm>
                <a:off x="3803108" y="2983718"/>
                <a:ext cx="268071" cy="263950"/>
              </a:xfrm>
              <a:prstGeom prst="ellipse">
                <a:avLst/>
              </a:prstGeom>
              <a:solidFill>
                <a:srgbClr val="2253E5"/>
              </a:solidFill>
              <a:ln>
                <a:solidFill>
                  <a:srgbClr val="2253E5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+mj-lt"/>
                  </a:rPr>
                  <a:t>1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A47EB9-DD5E-7CB3-4B5E-B9545643BFAB}"/>
                  </a:ext>
                </a:extLst>
              </p:cNvPr>
              <p:cNvSpPr/>
              <p:nvPr/>
            </p:nvSpPr>
            <p:spPr>
              <a:xfrm>
                <a:off x="7598206" y="5066465"/>
                <a:ext cx="268071" cy="263950"/>
              </a:xfrm>
              <a:prstGeom prst="ellipse">
                <a:avLst/>
              </a:prstGeom>
              <a:solidFill>
                <a:srgbClr val="2253E5"/>
              </a:solidFill>
              <a:ln>
                <a:solidFill>
                  <a:srgbClr val="2253E5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+mj-lt"/>
                  </a:rPr>
                  <a:t>4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D6C4881-05B6-DD06-47E5-9ECC4F7E68A2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flipH="1">
                <a:off x="6575761" y="3779842"/>
                <a:ext cx="1022446" cy="0"/>
              </a:xfrm>
              <a:prstGeom prst="line">
                <a:avLst/>
              </a:prstGeom>
              <a:solidFill>
                <a:srgbClr val="2253E5"/>
              </a:solidFill>
              <a:ln w="19050">
                <a:solidFill>
                  <a:srgbClr val="2253E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6C416B-003F-5B97-7DFD-DF7454382F54}"/>
                  </a:ext>
                </a:extLst>
              </p:cNvPr>
              <p:cNvCxnSpPr>
                <a:cxnSpLocks/>
                <a:endCxn id="21" idx="6"/>
              </p:cNvCxnSpPr>
              <p:nvPr/>
            </p:nvCxnSpPr>
            <p:spPr>
              <a:xfrm flipH="1">
                <a:off x="4071179" y="3115693"/>
                <a:ext cx="1427979" cy="0"/>
              </a:xfrm>
              <a:prstGeom prst="line">
                <a:avLst/>
              </a:prstGeom>
              <a:solidFill>
                <a:srgbClr val="2253E5"/>
              </a:solidFill>
              <a:ln w="19050">
                <a:solidFill>
                  <a:srgbClr val="2253E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71AD1E-AA37-5523-FC08-18E9C32DA563}"/>
                  </a:ext>
                </a:extLst>
              </p:cNvPr>
              <p:cNvSpPr/>
              <p:nvPr/>
            </p:nvSpPr>
            <p:spPr bwMode="auto">
              <a:xfrm>
                <a:off x="4672332" y="4172951"/>
                <a:ext cx="410947" cy="192239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>
                <a:outerShdw blurRad="214029" dist="43797" dir="2700000" algn="tl" rotWithShape="0">
                  <a:prstClr val="black">
                    <a:alpha val="1488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4B4D44-3D93-B920-E4A6-87937A5D45D2}"/>
                  </a:ext>
                </a:extLst>
              </p:cNvPr>
              <p:cNvSpPr/>
              <p:nvPr/>
            </p:nvSpPr>
            <p:spPr bwMode="auto">
              <a:xfrm>
                <a:off x="4635744" y="5527072"/>
                <a:ext cx="2304910" cy="817326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>
                <a:outerShdw blurRad="214029" dist="43797" dir="2700000" algn="tl" rotWithShape="0">
                  <a:prstClr val="black">
                    <a:alpha val="1488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F6C670B-CF37-27AC-8F97-996AB3D4EB0C}"/>
                  </a:ext>
                </a:extLst>
              </p:cNvPr>
              <p:cNvSpPr/>
              <p:nvPr/>
            </p:nvSpPr>
            <p:spPr>
              <a:xfrm>
                <a:off x="3803108" y="4632325"/>
                <a:ext cx="268071" cy="263950"/>
              </a:xfrm>
              <a:prstGeom prst="ellipse">
                <a:avLst/>
              </a:prstGeom>
              <a:solidFill>
                <a:srgbClr val="2253E5"/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+mj-lt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266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Try a visual search when words are not enough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85F9E-DDF3-7677-66FC-6693036FF4D3}"/>
              </a:ext>
            </a:extLst>
          </p:cNvPr>
          <p:cNvSpPr txBox="1"/>
          <p:nvPr/>
        </p:nvSpPr>
        <p:spPr>
          <a:xfrm>
            <a:off x="6775217" y="2053682"/>
            <a:ext cx="4385474" cy="3538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With visual search in Copilot, you can take a picture or use a picture in a prompt. Copilot can answer questions using the picture.</a:t>
            </a:r>
          </a:p>
          <a:p>
            <a:endParaRPr lang="en-US" sz="1400" dirty="0">
              <a:cs typeface="Segoe UI"/>
            </a:endParaRPr>
          </a:p>
          <a:p>
            <a:endParaRPr lang="en-US" sz="1400" dirty="0">
              <a:cs typeface="Segoe U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dirty="0">
                <a:latin typeface="+mj-lt"/>
                <a:cs typeface="Segoe UI"/>
              </a:rPr>
              <a:t>Try using visual search to: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Take a picture of a chart you drew on a whiteboard and ask Copilot to write a few sentences </a:t>
            </a:r>
            <a:r>
              <a:rPr lang="en-US" sz="1600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analysing</a:t>
            </a: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 the data in the chart.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Take a picture of a travel adapter to see if it'll work in the country you plan to visit. 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Snap an image of a product and ask visual search to find the instruction manual for it.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505FD-94F6-61F6-AFF1-45985D02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" b="926"/>
          <a:stretch/>
        </p:blipFill>
        <p:spPr>
          <a:xfrm>
            <a:off x="937043" y="1751416"/>
            <a:ext cx="5338497" cy="4209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11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51-8524-384E-B8C8-369B260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Try creating an image from your imagination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0744D-FF48-76B1-DA6C-423570D79577}"/>
              </a:ext>
            </a:extLst>
          </p:cNvPr>
          <p:cNvSpPr txBox="1"/>
          <p:nvPr/>
        </p:nvSpPr>
        <p:spPr>
          <a:xfrm>
            <a:off x="5057596" y="2257546"/>
            <a:ext cx="6040009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+mj-lt"/>
                <a:cs typeface="Segoe UI"/>
              </a:rPr>
              <a:t>1. In the text box, write "Create an image" followed by a description of the image you wish to create </a:t>
            </a:r>
          </a:p>
          <a:p>
            <a:pPr lvl="1">
              <a:spcBef>
                <a:spcPts val="1200"/>
              </a:spcBef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Examples: </a:t>
            </a:r>
          </a:p>
          <a:p>
            <a:pPr lvl="1">
              <a:spcBef>
                <a:spcPts val="1200"/>
              </a:spcBef>
            </a:pPr>
            <a:r>
              <a:rPr lang="en-US" sz="14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Create an image for my slide deck explaining cloud storage that I will present to a customer</a:t>
            </a:r>
          </a:p>
          <a:p>
            <a:pPr lvl="1">
              <a:spcBef>
                <a:spcPts val="1200"/>
              </a:spcBef>
            </a:pPr>
            <a:r>
              <a:rPr lang="en-US" sz="14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Create an image that I can use for my next marketing campaign for a clean beauty brand 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+mj-lt"/>
                <a:cs typeface="Segoe UI"/>
              </a:rPr>
              <a:t>2. Request additional edits as desired</a:t>
            </a:r>
          </a:p>
          <a:p>
            <a:pPr lvl="1">
              <a:spcBef>
                <a:spcPts val="1200"/>
              </a:spcBef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Examples: </a:t>
            </a:r>
          </a:p>
          <a:p>
            <a:pPr lvl="1">
              <a:spcBef>
                <a:spcPts val="1200"/>
              </a:spcBef>
            </a:pPr>
            <a:r>
              <a:rPr lang="en-US" sz="14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Add some icons to the image</a:t>
            </a:r>
          </a:p>
          <a:p>
            <a:pPr lvl="1">
              <a:spcBef>
                <a:spcPts val="1200"/>
              </a:spcBef>
            </a:pPr>
            <a:r>
              <a:rPr lang="en-US" sz="1400" i="1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Can you create the images in a cartoon style?</a:t>
            </a:r>
          </a:p>
          <a:p>
            <a:pPr lvl="1">
              <a:spcBef>
                <a:spcPts val="1200"/>
              </a:spcBef>
            </a:pPr>
            <a:r>
              <a:rPr lang="en-US" sz="1400" i="1" dirty="0">
                <a:latin typeface="Segoe UI"/>
                <a:cs typeface="Segoe UI"/>
              </a:rPr>
              <a:t>Change the dimensions</a:t>
            </a:r>
          </a:p>
          <a:p>
            <a:endParaRPr lang="en-US" sz="1200" dirty="0">
              <a:latin typeface="Segoe UI Variable Display 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0EBA6-7227-C619-86B3-1BFA918F43A6}"/>
              </a:ext>
            </a:extLst>
          </p:cNvPr>
          <p:cNvSpPr txBox="1"/>
          <p:nvPr/>
        </p:nvSpPr>
        <p:spPr>
          <a:xfrm>
            <a:off x="721881" y="1392542"/>
            <a:ext cx="1048168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cs typeface="Segoe UI"/>
              </a:rPr>
              <a:t>Generate original images to use in social media, presentations, reports, and more! To create an image: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518B9-3A3F-3104-7EE9-8B2D66131C42}"/>
              </a:ext>
            </a:extLst>
          </p:cNvPr>
          <p:cNvSpPr txBox="1"/>
          <p:nvPr/>
        </p:nvSpPr>
        <p:spPr>
          <a:xfrm>
            <a:off x="1094395" y="6109683"/>
            <a:ext cx="3809999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1" dirty="0"/>
              <a:t>"Create an image of a shark jumping out of a coffee mug"</a:t>
            </a:r>
          </a:p>
        </p:txBody>
      </p:sp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0BFDEAD5-FCC5-B101-DBA0-8E445931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21" y="1865002"/>
            <a:ext cx="2601882" cy="4126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61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649766A1-819B-0446-8838-1BA6A759BF45}"/>
    </a:ext>
  </a:extLst>
</a:theme>
</file>

<file path=ppt/theme/theme2.xml><?xml version="1.0" encoding="utf-8"?>
<a:theme xmlns:a="http://schemas.openxmlformats.org/drawingml/2006/main" name="1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D7580AD1-B82E-3D47-A665-FDFD62D77829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F64EC334-57CB-F74B-BC1B-B511D2C314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0b43d-5087-45bf-8aa3-d3f978b961df">
      <Terms xmlns="http://schemas.microsoft.com/office/infopath/2007/PartnerControls"/>
    </lcf76f155ced4ddcb4097134ff3c332f>
    <TaxCatchAll xmlns="02bbe5c6-2801-45b9-a4be-619dad9fb6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795B7DB214246B15C71AA76DDF7D5" ma:contentTypeVersion="15" ma:contentTypeDescription="Create a new document." ma:contentTypeScope="" ma:versionID="06abf649c7394a35d6c71d9c2bdd7390">
  <xsd:schema xmlns:xsd="http://www.w3.org/2001/XMLSchema" xmlns:xs="http://www.w3.org/2001/XMLSchema" xmlns:p="http://schemas.microsoft.com/office/2006/metadata/properties" xmlns:ns2="3fe0b43d-5087-45bf-8aa3-d3f978b961df" xmlns:ns3="02bbe5c6-2801-45b9-a4be-619dad9fb612" targetNamespace="http://schemas.microsoft.com/office/2006/metadata/properties" ma:root="true" ma:fieldsID="76dbdb13fbdbdf32ed25035093516a23" ns2:_="" ns3:_="">
    <xsd:import namespace="3fe0b43d-5087-45bf-8aa3-d3f978b961df"/>
    <xsd:import namespace="02bbe5c6-2801-45b9-a4be-619dad9fb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0b43d-5087-45bf-8aa3-d3f978b96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be5c6-2801-45b9-a4be-619dad9fb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67a70-e290-45c9-bada-ec1fde89c1cc}" ma:internalName="TaxCatchAll" ma:showField="CatchAllData" ma:web="02bbe5c6-2801-45b9-a4be-619dad9fb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CE31FE-9010-4DD9-ACBF-74A5EE27FA83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f37f3872-5416-4d52-ad48-a62e72d8ac2d"/>
    <ds:schemaRef ds:uri="http://schemas.microsoft.com/office/infopath/2007/PartnerControls"/>
    <ds:schemaRef ds:uri="http://schemas.openxmlformats.org/package/2006/metadata/core-properties"/>
    <ds:schemaRef ds:uri="b4a3eb8b-0f60-409e-9e21-6eda59846aa4"/>
    <ds:schemaRef ds:uri="http://www.w3.org/XML/1998/namespace"/>
    <ds:schemaRef ds:uri="3fe0b43d-5087-45bf-8aa3-d3f978b961df"/>
    <ds:schemaRef ds:uri="02bbe5c6-2801-45b9-a4be-619dad9fb612"/>
  </ds:schemaRefs>
</ds:datastoreItem>
</file>

<file path=customXml/itemProps2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22943-AAB8-4778-BDC9-86E1BA32B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0b43d-5087-45bf-8aa3-d3f978b961df"/>
    <ds:schemaRef ds:uri="02bbe5c6-2801-45b9-a4be-619dad9fb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1004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1_Custom Design</vt:lpstr>
      <vt:lpstr>2_Custom Design</vt:lpstr>
      <vt:lpstr>PowerPoint Presentation</vt:lpstr>
      <vt:lpstr>Tips to make the most of Copilot for Academics</vt:lpstr>
      <vt:lpstr>Tips to make the most of Copilot for professional staff</vt:lpstr>
      <vt:lpstr>When to chat</vt:lpstr>
      <vt:lpstr>Try summarising a web page, PDF, or document</vt:lpstr>
      <vt:lpstr>Try writing an email based on web content</vt:lpstr>
      <vt:lpstr>Try the Compose template to create professional and course-ready content</vt:lpstr>
      <vt:lpstr>Try a visual search when words are not enough</vt:lpstr>
      <vt:lpstr>Try creating an image from your imagination</vt:lpstr>
      <vt:lpstr>Workday efficiencies with Copilot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Badiuzzaman</dc:creator>
  <cp:lastModifiedBy>Elizabeth Beattie</cp:lastModifiedBy>
  <cp:revision>48</cp:revision>
  <dcterms:created xsi:type="dcterms:W3CDTF">2023-04-27T10:39:47Z</dcterms:created>
  <dcterms:modified xsi:type="dcterms:W3CDTF">2025-06-21T23:28:21Z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0x010100609795B7DB214246B15C71AA76DDF7D5</vt:lpwstr>
  </property>
  <property fmtid="{D5CDD505-2E9C-101B-9397-08002B2CF9AE}" pid="3" name="MediaServiceImageTags">
    <vt:lpwstr/>
  </property>
</Properties>
</file>